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 id="2147483782" r:id="rId2"/>
    <p:sldMasterId id="2147483783" r:id="rId3"/>
    <p:sldMasterId id="2147483784" r:id="rId4"/>
    <p:sldMasterId id="2147483785" r:id="rId5"/>
  </p:sldMasterIdLst>
  <p:handoutMasterIdLst>
    <p:handoutMasterId r:id="rId13"/>
  </p:handoutMasterIdLst>
  <p:sldIdLst>
    <p:sldId id="294" r:id="rId6"/>
    <p:sldId id="257" r:id="rId7"/>
    <p:sldId id="259" r:id="rId8"/>
    <p:sldId id="258" r:id="rId9"/>
    <p:sldId id="260" r:id="rId10"/>
    <p:sldId id="261" r:id="rId11"/>
    <p:sldId id="263"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宋体" charset="0"/>
        <a:cs typeface="宋体" charset="0"/>
      </a:defRPr>
    </a:lvl1pPr>
    <a:lvl2pPr marL="457200" algn="l" defTabSz="457200" rtl="0" fontAlgn="base">
      <a:spcBef>
        <a:spcPct val="0"/>
      </a:spcBef>
      <a:spcAft>
        <a:spcPct val="0"/>
      </a:spcAft>
      <a:defRPr sz="2400" kern="1200">
        <a:solidFill>
          <a:schemeClr val="tx1"/>
        </a:solidFill>
        <a:latin typeface="Calibri" charset="0"/>
        <a:ea typeface="宋体" charset="0"/>
        <a:cs typeface="宋体" charset="0"/>
      </a:defRPr>
    </a:lvl2pPr>
    <a:lvl3pPr marL="914400" algn="l" defTabSz="457200" rtl="0" fontAlgn="base">
      <a:spcBef>
        <a:spcPct val="0"/>
      </a:spcBef>
      <a:spcAft>
        <a:spcPct val="0"/>
      </a:spcAft>
      <a:defRPr sz="2400" kern="1200">
        <a:solidFill>
          <a:schemeClr val="tx1"/>
        </a:solidFill>
        <a:latin typeface="Calibri" charset="0"/>
        <a:ea typeface="宋体" charset="0"/>
        <a:cs typeface="宋体" charset="0"/>
      </a:defRPr>
    </a:lvl3pPr>
    <a:lvl4pPr marL="1371600" algn="l" defTabSz="457200" rtl="0" fontAlgn="base">
      <a:spcBef>
        <a:spcPct val="0"/>
      </a:spcBef>
      <a:spcAft>
        <a:spcPct val="0"/>
      </a:spcAft>
      <a:defRPr sz="2400" kern="1200">
        <a:solidFill>
          <a:schemeClr val="tx1"/>
        </a:solidFill>
        <a:latin typeface="Calibri" charset="0"/>
        <a:ea typeface="宋体" charset="0"/>
        <a:cs typeface="宋体" charset="0"/>
      </a:defRPr>
    </a:lvl4pPr>
    <a:lvl5pPr marL="1828800" algn="l" defTabSz="457200" rtl="0" fontAlgn="base">
      <a:spcBef>
        <a:spcPct val="0"/>
      </a:spcBef>
      <a:spcAft>
        <a:spcPct val="0"/>
      </a:spcAft>
      <a:defRPr sz="2400" kern="1200">
        <a:solidFill>
          <a:schemeClr val="tx1"/>
        </a:solidFill>
        <a:latin typeface="Calibri" charset="0"/>
        <a:ea typeface="宋体" charset="0"/>
        <a:cs typeface="宋体" charset="0"/>
      </a:defRPr>
    </a:lvl5pPr>
    <a:lvl6pPr marL="2286000" algn="l" defTabSz="457200" rtl="0" eaLnBrk="1" latinLnBrk="0" hangingPunct="1">
      <a:defRPr sz="2400" kern="1200">
        <a:solidFill>
          <a:schemeClr val="tx1"/>
        </a:solidFill>
        <a:latin typeface="Calibri" charset="0"/>
        <a:ea typeface="宋体" charset="0"/>
        <a:cs typeface="宋体" charset="0"/>
      </a:defRPr>
    </a:lvl6pPr>
    <a:lvl7pPr marL="2743200" algn="l" defTabSz="457200" rtl="0" eaLnBrk="1" latinLnBrk="0" hangingPunct="1">
      <a:defRPr sz="2400" kern="1200">
        <a:solidFill>
          <a:schemeClr val="tx1"/>
        </a:solidFill>
        <a:latin typeface="Calibri" charset="0"/>
        <a:ea typeface="宋体" charset="0"/>
        <a:cs typeface="宋体" charset="0"/>
      </a:defRPr>
    </a:lvl7pPr>
    <a:lvl8pPr marL="3200400" algn="l" defTabSz="457200" rtl="0" eaLnBrk="1" latinLnBrk="0" hangingPunct="1">
      <a:defRPr sz="2400" kern="1200">
        <a:solidFill>
          <a:schemeClr val="tx1"/>
        </a:solidFill>
        <a:latin typeface="Calibri" charset="0"/>
        <a:ea typeface="宋体" charset="0"/>
        <a:cs typeface="宋体" charset="0"/>
      </a:defRPr>
    </a:lvl8pPr>
    <a:lvl9pPr marL="3657600" algn="l" defTabSz="457200" rtl="0" eaLnBrk="1" latinLnBrk="0" hangingPunct="1">
      <a:defRPr sz="2400" kern="1200">
        <a:solidFill>
          <a:schemeClr val="tx1"/>
        </a:solidFill>
        <a:latin typeface="Calibri" charset="0"/>
        <a:ea typeface="宋体" charset="0"/>
        <a:cs typeface="宋体"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B86D"/>
    <a:srgbClr val="9BCB6C"/>
    <a:srgbClr val="CA67A4"/>
    <a:srgbClr val="EE869A"/>
    <a:srgbClr val="61C1BE"/>
    <a:srgbClr val="65AADD"/>
    <a:srgbClr val="D3BD6C"/>
    <a:srgbClr val="CEAC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kumimoji="1"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kumimoji="1" sz="1200"/>
            </a:lvl1pPr>
          </a:lstStyle>
          <a:p>
            <a:pPr>
              <a:defRPr/>
            </a:pPr>
            <a:fld id="{53C99D08-D4AF-0B4B-A63B-C474F2354851}" type="datetimeFigureOut">
              <a:rPr lang="zh-CN" altLang="en-US"/>
              <a:pPr>
                <a:defRPr/>
              </a:pPr>
              <a:t>2021/1/21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kumimoji="1" sz="1200"/>
            </a:lvl1pPr>
          </a:lstStyle>
          <a:p>
            <a:pPr>
              <a:defRPr/>
            </a:pPr>
            <a:endParaRPr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kumimoji="1" sz="1200"/>
            </a:lvl1pPr>
          </a:lstStyle>
          <a:p>
            <a:pPr>
              <a:defRPr/>
            </a:pPr>
            <a:fld id="{463E63AA-1554-2A42-A8C3-BB02830703D4}" type="slidenum">
              <a:rPr lang="zh-CN" altLang="en-US"/>
              <a:pPr>
                <a:defRPr/>
              </a:pPr>
              <a:t>‹#›</a:t>
            </a:fld>
            <a:endParaRPr lang="zh-CN" altLang="en-US"/>
          </a:p>
        </p:txBody>
      </p:sp>
    </p:spTree>
    <p:extLst>
      <p:ext uri="{BB962C8B-B14F-4D97-AF65-F5344CB8AC3E}">
        <p14:creationId xmlns:p14="http://schemas.microsoft.com/office/powerpoint/2010/main" xmlns="" val="28564771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xmlns="" val="215716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154894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0"/>
            <a:ext cx="2057400" cy="54181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914400"/>
            <a:ext cx="6019800" cy="54181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66315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xmlns="" val="6240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106156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xmlns="" val="210207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051582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39862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xmlns="" val="4092815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4853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309158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827833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3582321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29364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0"/>
            <a:ext cx="2057400" cy="54181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914400"/>
            <a:ext cx="6019800" cy="54181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553727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xmlns="" val="196063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301809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xmlns="" val="234306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1495384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757203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xmlns="" val="198914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5372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xmlns="" val="4016044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134594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3998067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861768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0"/>
            <a:ext cx="2057400" cy="54181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914400"/>
            <a:ext cx="6019800" cy="54181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05654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xmlns="" val="3522484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1654883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xmlns="" val="1537638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214877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925951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xmlns="" val="52686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70252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14798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2225071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123615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1690898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0"/>
            <a:ext cx="2057400" cy="54181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914400"/>
            <a:ext cx="6019800" cy="54181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285599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xmlns="" val="1853680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572264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xmlns="" val="30323671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93863"/>
            <a:ext cx="40386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655629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85955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292213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xmlns="" val="1736949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64580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20525394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1133835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955750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0"/>
            <a:ext cx="2057400" cy="54181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914400"/>
            <a:ext cx="6019800" cy="54181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4123473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封底">
    <p:spTree>
      <p:nvGrpSpPr>
        <p:cNvPr id="1" name=""/>
        <p:cNvGrpSpPr/>
        <p:nvPr/>
      </p:nvGrpSpPr>
      <p:grpSpPr>
        <a:xfrm>
          <a:off x="0" y="0"/>
          <a:ext cx="0" cy="0"/>
          <a:chOff x="0" y="0"/>
          <a:chExt cx="0" cy="0"/>
        </a:xfrm>
      </p:grpSpPr>
      <p:sp>
        <p:nvSpPr>
          <p:cNvPr id="2" name="矩形 1"/>
          <p:cNvSpPr/>
          <p:nvPr userDrawn="1"/>
        </p:nvSpPr>
        <p:spPr>
          <a:xfrm>
            <a:off x="0" y="-31750"/>
            <a:ext cx="9144000" cy="3384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矩形 2"/>
          <p:cNvSpPr/>
          <p:nvPr userDrawn="1"/>
        </p:nvSpPr>
        <p:spPr>
          <a:xfrm>
            <a:off x="0" y="3276600"/>
            <a:ext cx="9144000" cy="3581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3" descr="logo_中英文RGB.png"/>
          <p:cNvPicPr>
            <a:picLocks noChangeAspect="1"/>
          </p:cNvPicPr>
          <p:nvPr userDrawn="1"/>
        </p:nvPicPr>
        <p:blipFill>
          <a:blip r:embed="rId2" cstate="email">
            <a:extLst>
              <a:ext uri="{28A0092B-C50C-407E-A947-70E740481C1C}">
                <a14:useLocalDpi xmlns:a14="http://schemas.microsoft.com/office/drawing/2010/main" xmlns="" val="0"/>
              </a:ext>
            </a:extLst>
          </a:blip>
          <a:srcRect/>
          <a:stretch>
            <a:fillRect/>
          </a:stretch>
        </p:blipFill>
        <p:spPr bwMode="auto">
          <a:xfrm>
            <a:off x="2489200" y="-42863"/>
            <a:ext cx="6654800" cy="69357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文本框 5"/>
          <p:cNvSpPr txBox="1"/>
          <p:nvPr userDrawn="1"/>
        </p:nvSpPr>
        <p:spPr>
          <a:xfrm>
            <a:off x="-228600" y="1079500"/>
            <a:ext cx="3314700" cy="831850"/>
          </a:xfrm>
          <a:prstGeom prst="rect">
            <a:avLst/>
          </a:prstGeom>
          <a:noFill/>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ctr" eaLnBrk="1" hangingPunct="1">
              <a:defRPr/>
            </a:pPr>
            <a:r>
              <a:rPr kumimoji="1" lang="zh-CN" altLang="en-US" sz="4800" b="1" i="1"/>
              <a:t>“谢</a:t>
            </a:r>
            <a:r>
              <a:rPr kumimoji="1" lang="en-US" altLang="zh-CN" sz="4800" b="1" i="1"/>
              <a:t> </a:t>
            </a:r>
            <a:r>
              <a:rPr kumimoji="1" lang="zh-CN" altLang="en-US" sz="4800" b="1" i="1"/>
              <a:t>谢”</a:t>
            </a:r>
          </a:p>
        </p:txBody>
      </p:sp>
      <p:pic>
        <p:nvPicPr>
          <p:cNvPr id="6" name="图片 19"/>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044950" y="2674938"/>
            <a:ext cx="45831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7134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xmlns="" val="393138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0016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235024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187767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gyled.com.cn"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gyled.com.cn"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hyperlink" Target="http://www.gyled.com.cn" TargetMode="Externa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e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hyperlink" Target="http://www.gyled.com.cn"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8" name="标题占位符 1"/>
          <p:cNvSpPr>
            <a:spLocks noGrp="1" noChangeArrowheads="1"/>
          </p:cNvSpPr>
          <p:nvPr>
            <p:ph type="title"/>
          </p:nvPr>
        </p:nvSpPr>
        <p:spPr bwMode="auto">
          <a:xfrm>
            <a:off x="457200" y="914400"/>
            <a:ext cx="8229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zh-CN" altLang="en-US"/>
              <a:t>单击此处编辑标题样式</a:t>
            </a:r>
          </a:p>
        </p:txBody>
      </p:sp>
      <p:sp>
        <p:nvSpPr>
          <p:cNvPr id="1029" name="文本占位符 2"/>
          <p:cNvSpPr>
            <a:spLocks noGrp="1" noChangeArrowheads="1"/>
          </p:cNvSpPr>
          <p:nvPr>
            <p:ph type="body" idx="1"/>
          </p:nvPr>
        </p:nvSpPr>
        <p:spPr bwMode="auto">
          <a:xfrm>
            <a:off x="457200" y="1693863"/>
            <a:ext cx="8229600"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p:titleStyle>
    <p:bodyStyle>
      <a:lvl1pPr marL="342900" indent="-34290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1pPr>
      <a:lvl2pPr marL="742950" indent="-28575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2pPr>
      <a:lvl3pPr marL="1143000" indent="-228600" algn="l" defTabSz="457200" rtl="0" eaLnBrk="0" fontAlgn="base" hangingPunct="0">
        <a:spcBef>
          <a:spcPct val="20000"/>
        </a:spcBef>
        <a:spcAft>
          <a:spcPct val="0"/>
        </a:spcAft>
        <a:buFont typeface="Arial" charset="0"/>
        <a:buChar char="•"/>
        <a:defRPr kumimoji="1" sz="2400">
          <a:solidFill>
            <a:schemeClr val="tx1"/>
          </a:solidFill>
          <a:latin typeface="+mn-lt"/>
          <a:ea typeface="+mn-ea"/>
          <a:cs typeface="黑体" charset="0"/>
        </a:defRPr>
      </a:lvl3pPr>
      <a:lvl4pPr marL="16002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4pPr>
      <a:lvl5pPr marL="20574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矩形 5"/>
          <p:cNvSpPr>
            <a:spLocks noChangeArrowheads="1"/>
          </p:cNvSpPr>
          <p:nvPr userDrawn="1"/>
        </p:nvSpPr>
        <p:spPr bwMode="auto">
          <a:xfrm>
            <a:off x="7445375" y="249238"/>
            <a:ext cx="1247775" cy="193675"/>
          </a:xfrm>
          <a:prstGeom prst="rect">
            <a:avLst/>
          </a:prstGeom>
          <a:solidFill>
            <a:srgbClr val="7F7F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2051" name="Rectangle 10"/>
          <p:cNvSpPr>
            <a:spLocks noChangeArrowheads="1"/>
          </p:cNvSpPr>
          <p:nvPr userDrawn="1"/>
        </p:nvSpPr>
        <p:spPr bwMode="auto">
          <a:xfrm>
            <a:off x="8618538" y="190500"/>
            <a:ext cx="525462" cy="4381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2052" name="文本框 12"/>
          <p:cNvSpPr txBox="1">
            <a:spLocks noChangeArrowheads="1"/>
          </p:cNvSpPr>
          <p:nvPr userDrawn="1"/>
        </p:nvSpPr>
        <p:spPr bwMode="auto">
          <a:xfrm>
            <a:off x="8526463" y="204788"/>
            <a:ext cx="727075" cy="396875"/>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ctr" eaLnBrk="1" hangingPunct="1">
              <a:defRPr/>
            </a:pPr>
            <a:fld id="{51F0ED14-FDE2-A144-BCC5-D1BDEEBA5F0A}" type="slidenum">
              <a:rPr lang="zh-CN" altLang="en-US" sz="2000" b="1" smtClean="0">
                <a:solidFill>
                  <a:schemeClr val="bg1"/>
                </a:solidFill>
                <a:latin typeface="Arial Black" charset="0"/>
                <a:ea typeface="黑体" charset="0"/>
                <a:cs typeface="黑体" charset="0"/>
              </a:rPr>
              <a:pPr algn="ctr" eaLnBrk="1" hangingPunct="1">
                <a:defRPr/>
              </a:pPr>
              <a:t>‹#›</a:t>
            </a:fld>
            <a:endParaRPr lang="zh-CN" altLang="en-US" sz="2000" b="1">
              <a:solidFill>
                <a:schemeClr val="bg1"/>
              </a:solidFill>
              <a:latin typeface="Arial Black" charset="0"/>
              <a:ea typeface="黑体" charset="0"/>
              <a:cs typeface="黑体" charset="0"/>
            </a:endParaRPr>
          </a:p>
        </p:txBody>
      </p:sp>
      <p:sp>
        <p:nvSpPr>
          <p:cNvPr id="2053" name="文本框 15">
            <a:hlinkClick r:id="rId13"/>
          </p:cNvPr>
          <p:cNvSpPr txBox="1">
            <a:spLocks noChangeArrowheads="1"/>
          </p:cNvSpPr>
          <p:nvPr userDrawn="1"/>
        </p:nvSpPr>
        <p:spPr bwMode="auto">
          <a:xfrm>
            <a:off x="7078663" y="212725"/>
            <a:ext cx="1574800"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en-US" altLang="zh-CN" sz="900" b="1">
                <a:solidFill>
                  <a:schemeClr val="bg1"/>
                </a:solidFill>
                <a:latin typeface="Arial" charset="0"/>
                <a:cs typeface="Arial" charset="0"/>
              </a:rPr>
              <a:t>www.gyled.com.cn</a:t>
            </a:r>
            <a:endParaRPr lang="zh-CN" altLang="en-US" sz="900" b="1">
              <a:solidFill>
                <a:schemeClr val="bg1"/>
              </a:solidFill>
              <a:latin typeface="Arial" charset="0"/>
              <a:cs typeface="Arial" charset="0"/>
            </a:endParaRPr>
          </a:p>
        </p:txBody>
      </p:sp>
      <p:sp>
        <p:nvSpPr>
          <p:cNvPr id="2054" name="文本框 17"/>
          <p:cNvSpPr txBox="1">
            <a:spLocks noChangeArrowheads="1"/>
          </p:cNvSpPr>
          <p:nvPr userDrawn="1"/>
        </p:nvSpPr>
        <p:spPr bwMode="auto">
          <a:xfrm>
            <a:off x="5562600" y="409575"/>
            <a:ext cx="3116263"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zh-CN" altLang="en-US" sz="900" b="1">
                <a:solidFill>
                  <a:srgbClr val="7F7F7F"/>
                </a:solidFill>
                <a:latin typeface="黑体" charset="0"/>
                <a:ea typeface="黑体" charset="0"/>
                <a:cs typeface="黑体" charset="0"/>
              </a:rPr>
              <a:t>在母版主页中此位置输入该文件名称</a:t>
            </a:r>
            <a:endParaRPr lang="zh-CN" altLang="en-US" sz="900">
              <a:solidFill>
                <a:srgbClr val="7F7F7F"/>
              </a:solidFill>
              <a:latin typeface="黑体" charset="0"/>
              <a:ea typeface="黑体" charset="0"/>
              <a:cs typeface="黑体" charset="0"/>
            </a:endParaRPr>
          </a:p>
        </p:txBody>
      </p:sp>
      <p:pic>
        <p:nvPicPr>
          <p:cNvPr id="2055" name="图片 4"/>
          <p:cNvPicPr>
            <a:picLocks noChangeAspect="1" noChangeArrowheads="1"/>
          </p:cNvPicPr>
          <p:nvPr userDrawn="1"/>
        </p:nvPicPr>
        <p:blipFill>
          <a:blip r:embed="rId14" cstate="email">
            <a:extLst>
              <a:ext uri="{28A0092B-C50C-407E-A947-70E740481C1C}">
                <a14:useLocalDpi xmlns:a14="http://schemas.microsoft.com/office/drawing/2010/main" xmlns="" val="0"/>
              </a:ext>
            </a:extLst>
          </a:blip>
          <a:srcRect/>
          <a:stretch>
            <a:fillRect/>
          </a:stretch>
        </p:blipFill>
        <p:spPr bwMode="auto">
          <a:xfrm>
            <a:off x="5453063" y="280988"/>
            <a:ext cx="1900237"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图片 7"/>
          <p:cNvPicPr>
            <a:picLocks noChangeAspect="1" noChangeArrowheads="1"/>
          </p:cNvPicPr>
          <p:nvPr userDrawn="1"/>
        </p:nvPicPr>
        <p:blipFill>
          <a:blip r:embed="rId15" cstate="email">
            <a:extLst>
              <a:ext uri="{28A0092B-C50C-407E-A947-70E740481C1C}">
                <a14:useLocalDpi xmlns:a14="http://schemas.microsoft.com/office/drawing/2010/main" xmlns="" val="0"/>
              </a:ext>
            </a:extLst>
          </a:blip>
          <a:srcRect/>
          <a:stretch>
            <a:fillRect/>
          </a:stretch>
        </p:blipFill>
        <p:spPr bwMode="auto">
          <a:xfrm>
            <a:off x="354013" y="207963"/>
            <a:ext cx="1262062"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矩形 10"/>
          <p:cNvSpPr>
            <a:spLocks noChangeArrowheads="1"/>
          </p:cNvSpPr>
          <p:nvPr userDrawn="1"/>
        </p:nvSpPr>
        <p:spPr bwMode="auto">
          <a:xfrm>
            <a:off x="-34925" y="-25400"/>
            <a:ext cx="9231313" cy="69183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2058" name="标题占位符 1"/>
          <p:cNvSpPr>
            <a:spLocks noGrp="1" noChangeArrowheads="1"/>
          </p:cNvSpPr>
          <p:nvPr>
            <p:ph type="title"/>
          </p:nvPr>
        </p:nvSpPr>
        <p:spPr bwMode="auto">
          <a:xfrm>
            <a:off x="457200" y="914400"/>
            <a:ext cx="8229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zh-CN" altLang="en-US"/>
              <a:t>单击此处编辑标题样式</a:t>
            </a:r>
          </a:p>
        </p:txBody>
      </p:sp>
      <p:sp>
        <p:nvSpPr>
          <p:cNvPr id="2059" name="文本占位符 2"/>
          <p:cNvSpPr>
            <a:spLocks noGrp="1" noChangeArrowheads="1"/>
          </p:cNvSpPr>
          <p:nvPr>
            <p:ph type="body" idx="1"/>
          </p:nvPr>
        </p:nvSpPr>
        <p:spPr bwMode="auto">
          <a:xfrm>
            <a:off x="463550" y="1693863"/>
            <a:ext cx="8229600"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p:titleStyle>
    <p:bodyStyle>
      <a:lvl1pPr marL="342900" indent="-34290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1pPr>
      <a:lvl2pPr marL="742950" indent="-28575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2pPr>
      <a:lvl3pPr marL="1143000" indent="-228600" algn="l" defTabSz="457200" rtl="0" eaLnBrk="0" fontAlgn="base" hangingPunct="0">
        <a:spcBef>
          <a:spcPct val="20000"/>
        </a:spcBef>
        <a:spcAft>
          <a:spcPct val="0"/>
        </a:spcAft>
        <a:buFont typeface="Arial" charset="0"/>
        <a:buChar char="•"/>
        <a:defRPr kumimoji="1" sz="2400">
          <a:solidFill>
            <a:schemeClr val="tx1"/>
          </a:solidFill>
          <a:latin typeface="+mn-lt"/>
          <a:ea typeface="+mn-ea"/>
          <a:cs typeface="黑体" charset="0"/>
        </a:defRPr>
      </a:lvl3pPr>
      <a:lvl4pPr marL="16002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4pPr>
      <a:lvl5pPr marL="20574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矩形 5"/>
          <p:cNvSpPr>
            <a:spLocks noChangeArrowheads="1"/>
          </p:cNvSpPr>
          <p:nvPr userDrawn="1"/>
        </p:nvSpPr>
        <p:spPr bwMode="auto">
          <a:xfrm>
            <a:off x="7445375" y="249238"/>
            <a:ext cx="1247775" cy="193675"/>
          </a:xfrm>
          <a:prstGeom prst="rect">
            <a:avLst/>
          </a:prstGeom>
          <a:solidFill>
            <a:srgbClr val="7F7F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3075" name="Rectangle 10"/>
          <p:cNvSpPr>
            <a:spLocks noChangeArrowheads="1"/>
          </p:cNvSpPr>
          <p:nvPr userDrawn="1"/>
        </p:nvSpPr>
        <p:spPr bwMode="auto">
          <a:xfrm>
            <a:off x="8618538" y="190500"/>
            <a:ext cx="525462" cy="4381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3076" name="文本框 12"/>
          <p:cNvSpPr txBox="1">
            <a:spLocks noChangeArrowheads="1"/>
          </p:cNvSpPr>
          <p:nvPr userDrawn="1"/>
        </p:nvSpPr>
        <p:spPr bwMode="auto">
          <a:xfrm>
            <a:off x="8526463" y="204788"/>
            <a:ext cx="727075" cy="396875"/>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ctr" eaLnBrk="1" hangingPunct="1">
              <a:defRPr/>
            </a:pPr>
            <a:fld id="{EF1E1979-5B86-7042-8FC1-1ACC27E68C94}" type="slidenum">
              <a:rPr lang="zh-CN" altLang="en-US" sz="2000" b="1" smtClean="0">
                <a:solidFill>
                  <a:schemeClr val="bg1"/>
                </a:solidFill>
                <a:latin typeface="Arial Black" charset="0"/>
                <a:ea typeface="黑体" charset="0"/>
                <a:cs typeface="黑体" charset="0"/>
              </a:rPr>
              <a:pPr algn="ctr" eaLnBrk="1" hangingPunct="1">
                <a:defRPr/>
              </a:pPr>
              <a:t>‹#›</a:t>
            </a:fld>
            <a:endParaRPr lang="zh-CN" altLang="en-US" sz="2000" b="1">
              <a:solidFill>
                <a:schemeClr val="bg1"/>
              </a:solidFill>
              <a:latin typeface="Arial Black" charset="0"/>
              <a:ea typeface="黑体" charset="0"/>
              <a:cs typeface="黑体" charset="0"/>
            </a:endParaRPr>
          </a:p>
        </p:txBody>
      </p:sp>
      <p:sp>
        <p:nvSpPr>
          <p:cNvPr id="3077" name="文本框 15">
            <a:hlinkClick r:id="rId13"/>
          </p:cNvPr>
          <p:cNvSpPr txBox="1">
            <a:spLocks noChangeArrowheads="1"/>
          </p:cNvSpPr>
          <p:nvPr userDrawn="1"/>
        </p:nvSpPr>
        <p:spPr bwMode="auto">
          <a:xfrm>
            <a:off x="7078663" y="212725"/>
            <a:ext cx="1574800"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en-US" altLang="zh-CN" sz="900" b="1">
                <a:solidFill>
                  <a:schemeClr val="bg1"/>
                </a:solidFill>
                <a:latin typeface="Arial" charset="0"/>
                <a:cs typeface="Arial" charset="0"/>
              </a:rPr>
              <a:t>www.gyled.com.cn</a:t>
            </a:r>
            <a:endParaRPr lang="zh-CN" altLang="en-US" sz="900" b="1">
              <a:solidFill>
                <a:schemeClr val="bg1"/>
              </a:solidFill>
              <a:latin typeface="Arial" charset="0"/>
              <a:cs typeface="Arial" charset="0"/>
            </a:endParaRPr>
          </a:p>
        </p:txBody>
      </p:sp>
      <p:sp>
        <p:nvSpPr>
          <p:cNvPr id="3078" name="文本框 17"/>
          <p:cNvSpPr txBox="1">
            <a:spLocks noChangeArrowheads="1"/>
          </p:cNvSpPr>
          <p:nvPr userDrawn="1"/>
        </p:nvSpPr>
        <p:spPr bwMode="auto">
          <a:xfrm>
            <a:off x="5562600" y="409575"/>
            <a:ext cx="3116263"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zh-CN" altLang="en-US" sz="900" b="1">
                <a:solidFill>
                  <a:srgbClr val="7F7F7F"/>
                </a:solidFill>
                <a:latin typeface="黑体" charset="0"/>
                <a:ea typeface="黑体" charset="0"/>
                <a:cs typeface="黑体" charset="0"/>
              </a:rPr>
              <a:t>在母版主页中此位置输入该文件名称</a:t>
            </a:r>
            <a:endParaRPr lang="zh-CN" altLang="en-US" sz="900">
              <a:solidFill>
                <a:srgbClr val="7F7F7F"/>
              </a:solidFill>
              <a:latin typeface="黑体" charset="0"/>
              <a:ea typeface="黑体" charset="0"/>
              <a:cs typeface="黑体" charset="0"/>
            </a:endParaRPr>
          </a:p>
        </p:txBody>
      </p:sp>
      <p:pic>
        <p:nvPicPr>
          <p:cNvPr id="3079" name="图片 4"/>
          <p:cNvPicPr>
            <a:picLocks noChangeAspect="1" noChangeArrowheads="1"/>
          </p:cNvPicPr>
          <p:nvPr userDrawn="1"/>
        </p:nvPicPr>
        <p:blipFill>
          <a:blip r:embed="rId14" cstate="email">
            <a:extLst>
              <a:ext uri="{28A0092B-C50C-407E-A947-70E740481C1C}">
                <a14:useLocalDpi xmlns:a14="http://schemas.microsoft.com/office/drawing/2010/main" xmlns="" val="0"/>
              </a:ext>
            </a:extLst>
          </a:blip>
          <a:srcRect/>
          <a:stretch>
            <a:fillRect/>
          </a:stretch>
        </p:blipFill>
        <p:spPr bwMode="auto">
          <a:xfrm>
            <a:off x="5453063" y="280988"/>
            <a:ext cx="1900237"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0" name="图片 7"/>
          <p:cNvPicPr>
            <a:picLocks noChangeAspect="1" noChangeArrowheads="1"/>
          </p:cNvPicPr>
          <p:nvPr userDrawn="1"/>
        </p:nvPicPr>
        <p:blipFill>
          <a:blip r:embed="rId15" cstate="email">
            <a:extLst>
              <a:ext uri="{28A0092B-C50C-407E-A947-70E740481C1C}">
                <a14:useLocalDpi xmlns:a14="http://schemas.microsoft.com/office/drawing/2010/main" xmlns="" val="0"/>
              </a:ext>
            </a:extLst>
          </a:blip>
          <a:srcRect/>
          <a:stretch>
            <a:fillRect/>
          </a:stretch>
        </p:blipFill>
        <p:spPr bwMode="auto">
          <a:xfrm>
            <a:off x="354013" y="207963"/>
            <a:ext cx="1262062"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矩形 10"/>
          <p:cNvSpPr>
            <a:spLocks noChangeArrowheads="1"/>
          </p:cNvSpPr>
          <p:nvPr userDrawn="1"/>
        </p:nvSpPr>
        <p:spPr bwMode="auto">
          <a:xfrm>
            <a:off x="130175" y="0"/>
            <a:ext cx="9013825"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grpSp>
        <p:nvGrpSpPr>
          <p:cNvPr id="3082" name="Group 10"/>
          <p:cNvGrpSpPr>
            <a:grpSpLocks/>
          </p:cNvGrpSpPr>
          <p:nvPr userDrawn="1"/>
        </p:nvGrpSpPr>
        <p:grpSpPr bwMode="auto">
          <a:xfrm>
            <a:off x="0" y="558800"/>
            <a:ext cx="3098800" cy="779463"/>
            <a:chOff x="0" y="0"/>
            <a:chExt cx="3098143" cy="779502"/>
          </a:xfrm>
        </p:grpSpPr>
        <p:sp>
          <p:nvSpPr>
            <p:cNvPr id="3085" name="矩形 13"/>
            <p:cNvSpPr>
              <a:spLocks noChangeArrowheads="1"/>
            </p:cNvSpPr>
            <p:nvPr/>
          </p:nvSpPr>
          <p:spPr bwMode="auto">
            <a:xfrm rot="-5400000">
              <a:off x="545889" y="-545889"/>
              <a:ext cx="728699" cy="1820477"/>
            </a:xfrm>
            <a:prstGeom prst="rect">
              <a:avLst/>
            </a:prstGeom>
            <a:gradFill rotWithShape="1">
              <a:gsLst>
                <a:gs pos="0">
                  <a:srgbClr val="008000"/>
                </a:gs>
                <a:gs pos="100000">
                  <a:srgbClr val="58BE2D"/>
                </a:gs>
              </a:gsLst>
              <a:lin ang="0"/>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3086" name="Title 1"/>
            <p:cNvSpPr txBox="1">
              <a:spLocks noChangeArrowheads="1"/>
            </p:cNvSpPr>
            <p:nvPr/>
          </p:nvSpPr>
          <p:spPr bwMode="auto">
            <a:xfrm>
              <a:off x="399965" y="58741"/>
              <a:ext cx="2698178" cy="720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tx1"/>
                  </a:solidFill>
                  <a:latin typeface="Calibri" charset="0"/>
                  <a:ea typeface="宋体" charset="0"/>
                  <a:cs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defTabSz="914400">
                <a:defRPr/>
              </a:pPr>
              <a:r>
                <a:rPr kumimoji="0" lang="zh-CN" altLang="en-US" sz="3200" b="1">
                  <a:solidFill>
                    <a:schemeClr val="bg1"/>
                  </a:solidFill>
                  <a:latin typeface="黑体" charset="0"/>
                  <a:ea typeface="黑体" charset="0"/>
                  <a:cs typeface="黑体" charset="0"/>
                </a:rPr>
                <a:t>目</a:t>
              </a:r>
              <a:r>
                <a:rPr kumimoji="0" lang="en-US" altLang="zh-CN" sz="3200" b="1">
                  <a:solidFill>
                    <a:schemeClr val="bg1"/>
                  </a:solidFill>
                  <a:latin typeface="黑体" charset="0"/>
                  <a:ea typeface="黑体" charset="0"/>
                  <a:cs typeface="黑体" charset="0"/>
                </a:rPr>
                <a:t> </a:t>
              </a:r>
              <a:r>
                <a:rPr kumimoji="0" lang="zh-CN" altLang="en-US" sz="3200" b="1">
                  <a:solidFill>
                    <a:schemeClr val="bg1"/>
                  </a:solidFill>
                  <a:latin typeface="黑体" charset="0"/>
                  <a:ea typeface="黑体" charset="0"/>
                  <a:cs typeface="黑体" charset="0"/>
                </a:rPr>
                <a:t>录</a:t>
              </a:r>
              <a:endParaRPr kumimoji="0" lang="en-US" altLang="zh-CN" sz="3200" b="1">
                <a:solidFill>
                  <a:schemeClr val="bg1"/>
                </a:solidFill>
                <a:latin typeface="黑体" charset="0"/>
                <a:ea typeface="黑体" charset="0"/>
                <a:cs typeface="黑体" charset="0"/>
              </a:endParaRPr>
            </a:p>
          </p:txBody>
        </p:sp>
      </p:grpSp>
      <p:sp>
        <p:nvSpPr>
          <p:cNvPr id="3083" name="标题占位符 1"/>
          <p:cNvSpPr>
            <a:spLocks noGrp="1" noChangeArrowheads="1"/>
          </p:cNvSpPr>
          <p:nvPr>
            <p:ph type="title"/>
          </p:nvPr>
        </p:nvSpPr>
        <p:spPr bwMode="auto">
          <a:xfrm>
            <a:off x="457200" y="914400"/>
            <a:ext cx="8229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zh-CN" altLang="en-US"/>
              <a:t>单击此处编辑标题样式</a:t>
            </a:r>
          </a:p>
        </p:txBody>
      </p:sp>
      <p:sp>
        <p:nvSpPr>
          <p:cNvPr id="3084" name="文本占位符 2"/>
          <p:cNvSpPr>
            <a:spLocks noGrp="1" noChangeArrowheads="1"/>
          </p:cNvSpPr>
          <p:nvPr>
            <p:ph type="body" idx="1"/>
          </p:nvPr>
        </p:nvSpPr>
        <p:spPr bwMode="auto">
          <a:xfrm>
            <a:off x="457200" y="1693863"/>
            <a:ext cx="8229600"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p:titleStyle>
    <p:bodyStyle>
      <a:lvl1pPr marL="342900" indent="-34290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1pPr>
      <a:lvl2pPr marL="742950" indent="-28575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2pPr>
      <a:lvl3pPr marL="1143000" indent="-228600" algn="l" defTabSz="457200" rtl="0" eaLnBrk="0" fontAlgn="base" hangingPunct="0">
        <a:spcBef>
          <a:spcPct val="20000"/>
        </a:spcBef>
        <a:spcAft>
          <a:spcPct val="0"/>
        </a:spcAft>
        <a:buFont typeface="Arial" charset="0"/>
        <a:buChar char="•"/>
        <a:defRPr kumimoji="1" sz="2400">
          <a:solidFill>
            <a:schemeClr val="tx1"/>
          </a:solidFill>
          <a:latin typeface="+mn-lt"/>
          <a:ea typeface="+mn-ea"/>
          <a:cs typeface="黑体" charset="0"/>
        </a:defRPr>
      </a:lvl3pPr>
      <a:lvl4pPr marL="16002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4pPr>
      <a:lvl5pPr marL="20574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矩形 5"/>
          <p:cNvSpPr>
            <a:spLocks noChangeArrowheads="1"/>
          </p:cNvSpPr>
          <p:nvPr userDrawn="1"/>
        </p:nvSpPr>
        <p:spPr bwMode="auto">
          <a:xfrm>
            <a:off x="7445375" y="249238"/>
            <a:ext cx="1247775" cy="193675"/>
          </a:xfrm>
          <a:prstGeom prst="rect">
            <a:avLst/>
          </a:prstGeom>
          <a:solidFill>
            <a:srgbClr val="7F7F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4099" name="Rectangle 10"/>
          <p:cNvSpPr>
            <a:spLocks noChangeArrowheads="1"/>
          </p:cNvSpPr>
          <p:nvPr userDrawn="1"/>
        </p:nvSpPr>
        <p:spPr bwMode="auto">
          <a:xfrm>
            <a:off x="8618538" y="190500"/>
            <a:ext cx="525462" cy="4381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4100" name="文本框 12"/>
          <p:cNvSpPr txBox="1">
            <a:spLocks noChangeArrowheads="1"/>
          </p:cNvSpPr>
          <p:nvPr userDrawn="1"/>
        </p:nvSpPr>
        <p:spPr bwMode="auto">
          <a:xfrm>
            <a:off x="8526463" y="204788"/>
            <a:ext cx="727075" cy="396875"/>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ctr" eaLnBrk="1" hangingPunct="1">
              <a:defRPr/>
            </a:pPr>
            <a:fld id="{7373291F-9D46-1A44-84AE-53FD5D034D7B}" type="slidenum">
              <a:rPr lang="zh-CN" altLang="en-US" sz="2000" b="1" smtClean="0">
                <a:solidFill>
                  <a:schemeClr val="bg1"/>
                </a:solidFill>
                <a:latin typeface="Arial Black" charset="0"/>
                <a:ea typeface="黑体" charset="0"/>
                <a:cs typeface="黑体" charset="0"/>
              </a:rPr>
              <a:pPr algn="ctr" eaLnBrk="1" hangingPunct="1">
                <a:defRPr/>
              </a:pPr>
              <a:t>‹#›</a:t>
            </a:fld>
            <a:endParaRPr lang="zh-CN" altLang="en-US" sz="2000" b="1">
              <a:solidFill>
                <a:schemeClr val="bg1"/>
              </a:solidFill>
              <a:latin typeface="Arial Black" charset="0"/>
              <a:ea typeface="黑体" charset="0"/>
              <a:cs typeface="黑体" charset="0"/>
            </a:endParaRPr>
          </a:p>
        </p:txBody>
      </p:sp>
      <p:sp>
        <p:nvSpPr>
          <p:cNvPr id="4101" name="文本框 15">
            <a:hlinkClick r:id="rId13"/>
          </p:cNvPr>
          <p:cNvSpPr txBox="1">
            <a:spLocks noChangeArrowheads="1"/>
          </p:cNvSpPr>
          <p:nvPr userDrawn="1"/>
        </p:nvSpPr>
        <p:spPr bwMode="auto">
          <a:xfrm>
            <a:off x="7078663" y="212725"/>
            <a:ext cx="1574800"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en-US" altLang="zh-CN" sz="900" b="1">
                <a:solidFill>
                  <a:schemeClr val="bg1"/>
                </a:solidFill>
                <a:latin typeface="Arial" charset="0"/>
                <a:cs typeface="Arial" charset="0"/>
              </a:rPr>
              <a:t>www.gyled.com.cn</a:t>
            </a:r>
            <a:endParaRPr lang="zh-CN" altLang="en-US" sz="900" b="1">
              <a:solidFill>
                <a:schemeClr val="bg1"/>
              </a:solidFill>
              <a:latin typeface="Arial" charset="0"/>
              <a:cs typeface="Arial" charset="0"/>
            </a:endParaRPr>
          </a:p>
        </p:txBody>
      </p:sp>
      <p:sp>
        <p:nvSpPr>
          <p:cNvPr id="4102" name="文本框 17"/>
          <p:cNvSpPr txBox="1">
            <a:spLocks noChangeArrowheads="1"/>
          </p:cNvSpPr>
          <p:nvPr userDrawn="1"/>
        </p:nvSpPr>
        <p:spPr bwMode="auto">
          <a:xfrm>
            <a:off x="5562600" y="409575"/>
            <a:ext cx="3116263"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zh-CN" altLang="en-US" sz="900" b="1">
                <a:solidFill>
                  <a:srgbClr val="7F7F7F"/>
                </a:solidFill>
                <a:latin typeface="黑体" charset="0"/>
                <a:ea typeface="黑体" charset="0"/>
                <a:cs typeface="黑体" charset="0"/>
              </a:rPr>
              <a:t>在母版主页中此位置输入该文件名称</a:t>
            </a:r>
            <a:endParaRPr lang="zh-CN" altLang="en-US" sz="900">
              <a:solidFill>
                <a:srgbClr val="7F7F7F"/>
              </a:solidFill>
              <a:latin typeface="黑体" charset="0"/>
              <a:ea typeface="黑体" charset="0"/>
              <a:cs typeface="黑体" charset="0"/>
            </a:endParaRPr>
          </a:p>
        </p:txBody>
      </p:sp>
      <p:pic>
        <p:nvPicPr>
          <p:cNvPr id="4103" name="图片 4"/>
          <p:cNvPicPr>
            <a:picLocks noChangeAspect="1" noChangeArrowheads="1"/>
          </p:cNvPicPr>
          <p:nvPr userDrawn="1"/>
        </p:nvPicPr>
        <p:blipFill>
          <a:blip r:embed="rId14" cstate="email">
            <a:extLst>
              <a:ext uri="{28A0092B-C50C-407E-A947-70E740481C1C}">
                <a14:useLocalDpi xmlns:a14="http://schemas.microsoft.com/office/drawing/2010/main" xmlns="" val="0"/>
              </a:ext>
            </a:extLst>
          </a:blip>
          <a:srcRect/>
          <a:stretch>
            <a:fillRect/>
          </a:stretch>
        </p:blipFill>
        <p:spPr bwMode="auto">
          <a:xfrm>
            <a:off x="5453063" y="280988"/>
            <a:ext cx="1900237"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图片 7"/>
          <p:cNvPicPr>
            <a:picLocks noChangeAspect="1" noChangeArrowheads="1"/>
          </p:cNvPicPr>
          <p:nvPr userDrawn="1"/>
        </p:nvPicPr>
        <p:blipFill>
          <a:blip r:embed="rId15" cstate="email">
            <a:extLst>
              <a:ext uri="{28A0092B-C50C-407E-A947-70E740481C1C}">
                <a14:useLocalDpi xmlns:a14="http://schemas.microsoft.com/office/drawing/2010/main" xmlns="" val="0"/>
              </a:ext>
            </a:extLst>
          </a:blip>
          <a:srcRect/>
          <a:stretch>
            <a:fillRect/>
          </a:stretch>
        </p:blipFill>
        <p:spPr bwMode="auto">
          <a:xfrm>
            <a:off x="354013" y="207963"/>
            <a:ext cx="1262062"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5" name="矩形 10"/>
          <p:cNvSpPr>
            <a:spLocks noChangeArrowheads="1"/>
          </p:cNvSpPr>
          <p:nvPr userDrawn="1"/>
        </p:nvSpPr>
        <p:spPr bwMode="auto">
          <a:xfrm>
            <a:off x="0" y="-30163"/>
            <a:ext cx="9144000" cy="17192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4106" name="标题占位符 1"/>
          <p:cNvSpPr>
            <a:spLocks noGrp="1" noChangeArrowheads="1"/>
          </p:cNvSpPr>
          <p:nvPr>
            <p:ph type="title"/>
          </p:nvPr>
        </p:nvSpPr>
        <p:spPr bwMode="auto">
          <a:xfrm>
            <a:off x="457200" y="914400"/>
            <a:ext cx="8229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zh-CN" altLang="en-US"/>
              <a:t>单击此处编辑标题样式</a:t>
            </a:r>
          </a:p>
        </p:txBody>
      </p:sp>
      <p:sp>
        <p:nvSpPr>
          <p:cNvPr id="4107" name="文本占位符 2"/>
          <p:cNvSpPr>
            <a:spLocks noGrp="1" noChangeArrowheads="1"/>
          </p:cNvSpPr>
          <p:nvPr>
            <p:ph type="body" idx="1"/>
          </p:nvPr>
        </p:nvSpPr>
        <p:spPr bwMode="auto">
          <a:xfrm>
            <a:off x="457200" y="1693863"/>
            <a:ext cx="8229600"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p:titleStyle>
    <p:bodyStyle>
      <a:lvl1pPr marL="342900" indent="-34290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1pPr>
      <a:lvl2pPr marL="742950" indent="-28575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2pPr>
      <a:lvl3pPr marL="1143000" indent="-228600" algn="l" defTabSz="457200" rtl="0" eaLnBrk="0" fontAlgn="base" hangingPunct="0">
        <a:spcBef>
          <a:spcPct val="20000"/>
        </a:spcBef>
        <a:spcAft>
          <a:spcPct val="0"/>
        </a:spcAft>
        <a:buFont typeface="Arial" charset="0"/>
        <a:buChar char="•"/>
        <a:defRPr kumimoji="1" sz="2400">
          <a:solidFill>
            <a:schemeClr val="tx1"/>
          </a:solidFill>
          <a:latin typeface="+mn-lt"/>
          <a:ea typeface="+mn-ea"/>
          <a:cs typeface="黑体" charset="0"/>
        </a:defRPr>
      </a:lvl3pPr>
      <a:lvl4pPr marL="16002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4pPr>
      <a:lvl5pPr marL="20574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矩形 5"/>
          <p:cNvSpPr>
            <a:spLocks noChangeArrowheads="1"/>
          </p:cNvSpPr>
          <p:nvPr userDrawn="1"/>
        </p:nvSpPr>
        <p:spPr bwMode="auto">
          <a:xfrm>
            <a:off x="7445375" y="249238"/>
            <a:ext cx="1247775" cy="193675"/>
          </a:xfrm>
          <a:prstGeom prst="rect">
            <a:avLst/>
          </a:prstGeom>
          <a:solidFill>
            <a:srgbClr val="7F7F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5123" name="Rectangle 10"/>
          <p:cNvSpPr>
            <a:spLocks noChangeArrowheads="1"/>
          </p:cNvSpPr>
          <p:nvPr userDrawn="1"/>
        </p:nvSpPr>
        <p:spPr bwMode="auto">
          <a:xfrm>
            <a:off x="8618538" y="190500"/>
            <a:ext cx="525462" cy="4381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1800">
              <a:solidFill>
                <a:srgbClr val="FFFFFF"/>
              </a:solidFill>
            </a:endParaRPr>
          </a:p>
        </p:txBody>
      </p:sp>
      <p:sp>
        <p:nvSpPr>
          <p:cNvPr id="5124" name="文本框 12"/>
          <p:cNvSpPr txBox="1">
            <a:spLocks noChangeArrowheads="1"/>
          </p:cNvSpPr>
          <p:nvPr userDrawn="1"/>
        </p:nvSpPr>
        <p:spPr bwMode="auto">
          <a:xfrm>
            <a:off x="8526463" y="204788"/>
            <a:ext cx="727075" cy="396875"/>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ctr" eaLnBrk="1" hangingPunct="1">
              <a:defRPr/>
            </a:pPr>
            <a:fld id="{EBC766D3-A0E0-D448-8754-323CC041F374}" type="slidenum">
              <a:rPr lang="zh-CN" altLang="en-US" sz="2000" b="1" smtClean="0">
                <a:solidFill>
                  <a:schemeClr val="bg1"/>
                </a:solidFill>
                <a:latin typeface="Arial Black" charset="0"/>
                <a:ea typeface="黑体" charset="0"/>
                <a:cs typeface="黑体" charset="0"/>
              </a:rPr>
              <a:pPr algn="ctr" eaLnBrk="1" hangingPunct="1">
                <a:defRPr/>
              </a:pPr>
              <a:t>‹#›</a:t>
            </a:fld>
            <a:endParaRPr lang="zh-CN" altLang="en-US" sz="2000" b="1">
              <a:solidFill>
                <a:schemeClr val="bg1"/>
              </a:solidFill>
              <a:latin typeface="Arial Black" charset="0"/>
              <a:ea typeface="黑体" charset="0"/>
              <a:cs typeface="黑体" charset="0"/>
            </a:endParaRPr>
          </a:p>
        </p:txBody>
      </p:sp>
      <p:sp>
        <p:nvSpPr>
          <p:cNvPr id="5125" name="文本框 15">
            <a:hlinkClick r:id="rId14"/>
          </p:cNvPr>
          <p:cNvSpPr txBox="1">
            <a:spLocks noChangeArrowheads="1"/>
          </p:cNvSpPr>
          <p:nvPr userDrawn="1"/>
        </p:nvSpPr>
        <p:spPr bwMode="auto">
          <a:xfrm>
            <a:off x="7078663" y="212725"/>
            <a:ext cx="1574800"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en-US" altLang="zh-CN" sz="900" b="1">
                <a:solidFill>
                  <a:schemeClr val="bg1"/>
                </a:solidFill>
                <a:latin typeface="Arial" charset="0"/>
                <a:cs typeface="Arial" charset="0"/>
              </a:rPr>
              <a:t>www.gyled.com.cn</a:t>
            </a:r>
            <a:endParaRPr lang="zh-CN" altLang="en-US" sz="900" b="1">
              <a:solidFill>
                <a:schemeClr val="bg1"/>
              </a:solidFill>
              <a:latin typeface="Arial" charset="0"/>
              <a:cs typeface="Arial" charset="0"/>
            </a:endParaRPr>
          </a:p>
        </p:txBody>
      </p:sp>
      <p:sp>
        <p:nvSpPr>
          <p:cNvPr id="5126" name="文本框 17"/>
          <p:cNvSpPr txBox="1">
            <a:spLocks noChangeArrowheads="1"/>
          </p:cNvSpPr>
          <p:nvPr userDrawn="1"/>
        </p:nvSpPr>
        <p:spPr bwMode="auto">
          <a:xfrm>
            <a:off x="5562600" y="409575"/>
            <a:ext cx="3116263" cy="228600"/>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r" eaLnBrk="1" hangingPunct="1">
              <a:defRPr/>
            </a:pPr>
            <a:r>
              <a:rPr lang="zh-CN" altLang="en-US" sz="900" b="1">
                <a:solidFill>
                  <a:srgbClr val="7F7F7F"/>
                </a:solidFill>
                <a:latin typeface="黑体" charset="0"/>
                <a:ea typeface="黑体" charset="0"/>
                <a:cs typeface="黑体" charset="0"/>
              </a:rPr>
              <a:t>在母版主页中此位置输入该文件名称</a:t>
            </a:r>
            <a:endParaRPr lang="zh-CN" altLang="en-US" sz="900">
              <a:solidFill>
                <a:srgbClr val="7F7F7F"/>
              </a:solidFill>
              <a:latin typeface="黑体" charset="0"/>
              <a:ea typeface="黑体" charset="0"/>
              <a:cs typeface="黑体" charset="0"/>
            </a:endParaRPr>
          </a:p>
        </p:txBody>
      </p:sp>
      <p:pic>
        <p:nvPicPr>
          <p:cNvPr id="5127" name="图片 4"/>
          <p:cNvPicPr>
            <a:picLocks noChangeAspect="1" noChangeArrowheads="1"/>
          </p:cNvPicPr>
          <p:nvPr userDrawn="1"/>
        </p:nvPicPr>
        <p:blipFill>
          <a:blip r:embed="rId15" cstate="email">
            <a:extLst>
              <a:ext uri="{28A0092B-C50C-407E-A947-70E740481C1C}">
                <a14:useLocalDpi xmlns:a14="http://schemas.microsoft.com/office/drawing/2010/main" xmlns="" val="0"/>
              </a:ext>
            </a:extLst>
          </a:blip>
          <a:srcRect/>
          <a:stretch>
            <a:fillRect/>
          </a:stretch>
        </p:blipFill>
        <p:spPr bwMode="auto">
          <a:xfrm>
            <a:off x="5453063" y="280988"/>
            <a:ext cx="1900237" cy="13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图片 7"/>
          <p:cNvPicPr>
            <a:picLocks noChangeAspect="1" noChangeArrowheads="1"/>
          </p:cNvPicPr>
          <p:nvPr userDrawn="1"/>
        </p:nvPicPr>
        <p:blipFill>
          <a:blip r:embed="rId16" cstate="email">
            <a:extLst>
              <a:ext uri="{28A0092B-C50C-407E-A947-70E740481C1C}">
                <a14:useLocalDpi xmlns:a14="http://schemas.microsoft.com/office/drawing/2010/main" xmlns="" val="0"/>
              </a:ext>
            </a:extLst>
          </a:blip>
          <a:srcRect/>
          <a:stretch>
            <a:fillRect/>
          </a:stretch>
        </p:blipFill>
        <p:spPr bwMode="auto">
          <a:xfrm>
            <a:off x="354013" y="207963"/>
            <a:ext cx="1262062"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9" name="矩形 10"/>
          <p:cNvSpPr>
            <a:spLocks noChangeArrowheads="1"/>
          </p:cNvSpPr>
          <p:nvPr userDrawn="1"/>
        </p:nvSpPr>
        <p:spPr bwMode="auto">
          <a:xfrm>
            <a:off x="0" y="-30163"/>
            <a:ext cx="9144000" cy="33829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sp>
        <p:nvSpPr>
          <p:cNvPr id="5130" name="矩形 11"/>
          <p:cNvSpPr>
            <a:spLocks noChangeArrowheads="1"/>
          </p:cNvSpPr>
          <p:nvPr userDrawn="1"/>
        </p:nvSpPr>
        <p:spPr bwMode="auto">
          <a:xfrm>
            <a:off x="0" y="3276600"/>
            <a:ext cx="9144000" cy="3581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en-US" sz="1800">
              <a:solidFill>
                <a:srgbClr val="FFFFFF"/>
              </a:solidFill>
            </a:endParaRPr>
          </a:p>
        </p:txBody>
      </p:sp>
      <p:pic>
        <p:nvPicPr>
          <p:cNvPr id="5131" name="图片 13" descr="logo_中英文RGB.png"/>
          <p:cNvPicPr>
            <a:picLocks noChangeAspect="1" noChangeArrowheads="1"/>
          </p:cNvPicPr>
          <p:nvPr userDrawn="1"/>
        </p:nvPicPr>
        <p:blipFill>
          <a:blip r:embed="rId17" cstate="email">
            <a:extLst>
              <a:ext uri="{28A0092B-C50C-407E-A947-70E740481C1C}">
                <a14:useLocalDpi xmlns:a14="http://schemas.microsoft.com/office/drawing/2010/main" xmlns="" val="0"/>
              </a:ext>
            </a:extLst>
          </a:blip>
          <a:srcRect r="3516"/>
          <a:stretch>
            <a:fillRect/>
          </a:stretch>
        </p:blipFill>
        <p:spPr bwMode="auto">
          <a:xfrm>
            <a:off x="2722563" y="-41275"/>
            <a:ext cx="6421437" cy="6934200"/>
          </a:xfrm>
          <a:prstGeom prst="rect">
            <a:avLst/>
          </a:prstGeom>
          <a:noFill/>
          <a:ln>
            <a:noFill/>
          </a:ln>
          <a:effectLst>
            <a:outerShdw dist="38100" dir="2700000" algn="ctr" rotWithShape="0">
              <a:srgbClr val="808080">
                <a:alpha val="39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2" name="文本框 14"/>
          <p:cNvSpPr txBox="1">
            <a:spLocks noChangeArrowheads="1"/>
          </p:cNvSpPr>
          <p:nvPr userDrawn="1"/>
        </p:nvSpPr>
        <p:spPr bwMode="auto">
          <a:xfrm>
            <a:off x="-227013" y="1079500"/>
            <a:ext cx="3313113" cy="822325"/>
          </a:xfrm>
          <a:prstGeom prst="rect">
            <a:avLst/>
          </a:prstGeom>
          <a:noFill/>
          <a:ln w="9525">
            <a:noFill/>
            <a:miter lim="800000"/>
            <a:headEnd/>
            <a:tailEnd/>
          </a:ln>
        </p:spPr>
        <p:txBody>
          <a:bodyPr>
            <a:spAutoFit/>
          </a:bodyPr>
          <a:lstStyle>
            <a:lvl1pPr eaLnBrk="0" hangingPunct="0">
              <a:defRPr sz="2400">
                <a:solidFill>
                  <a:schemeClr val="tx1"/>
                </a:solidFill>
                <a:latin typeface="Calibri" charset="0"/>
                <a:ea typeface="宋体" charset="0"/>
                <a:cs typeface="宋体" charset="0"/>
              </a:defRPr>
            </a:lvl1pPr>
            <a:lvl2pPr marL="742950" indent="-285750" eaLnBrk="0" hangingPunct="0">
              <a:defRPr sz="2400">
                <a:solidFill>
                  <a:schemeClr val="tx1"/>
                </a:solidFill>
                <a:latin typeface="Calibri" charset="0"/>
                <a:ea typeface="宋体" charset="0"/>
              </a:defRPr>
            </a:lvl2pPr>
            <a:lvl3pPr marL="1143000" indent="-228600" eaLnBrk="0" hangingPunct="0">
              <a:defRPr sz="2400">
                <a:solidFill>
                  <a:schemeClr val="tx1"/>
                </a:solidFill>
                <a:latin typeface="Calibri" charset="0"/>
                <a:ea typeface="宋体" charset="0"/>
              </a:defRPr>
            </a:lvl3pPr>
            <a:lvl4pPr marL="1600200" indent="-228600" eaLnBrk="0" hangingPunct="0">
              <a:defRPr sz="2400">
                <a:solidFill>
                  <a:schemeClr val="tx1"/>
                </a:solidFill>
                <a:latin typeface="Calibri" charset="0"/>
                <a:ea typeface="宋体" charset="0"/>
              </a:defRPr>
            </a:lvl4pPr>
            <a:lvl5pPr marL="2057400" indent="-228600" eaLnBrk="0" hangingPunct="0">
              <a:defRPr sz="2400">
                <a:solidFill>
                  <a:schemeClr val="tx1"/>
                </a:solidFill>
                <a:latin typeface="Calibri" charset="0"/>
                <a:ea typeface="宋体" charset="0"/>
              </a:defRPr>
            </a:lvl5pPr>
            <a:lvl6pPr marL="2514600" indent="-228600" eaLnBrk="0" fontAlgn="base" hangingPunct="0">
              <a:spcBef>
                <a:spcPct val="0"/>
              </a:spcBef>
              <a:spcAft>
                <a:spcPct val="0"/>
              </a:spcAft>
              <a:defRPr sz="2400">
                <a:solidFill>
                  <a:schemeClr val="tx1"/>
                </a:solidFill>
                <a:latin typeface="Calibri" charset="0"/>
                <a:ea typeface="宋体" charset="0"/>
              </a:defRPr>
            </a:lvl6pPr>
            <a:lvl7pPr marL="2971800" indent="-228600" eaLnBrk="0" fontAlgn="base" hangingPunct="0">
              <a:spcBef>
                <a:spcPct val="0"/>
              </a:spcBef>
              <a:spcAft>
                <a:spcPct val="0"/>
              </a:spcAft>
              <a:defRPr sz="2400">
                <a:solidFill>
                  <a:schemeClr val="tx1"/>
                </a:solidFill>
                <a:latin typeface="Calibri" charset="0"/>
                <a:ea typeface="宋体" charset="0"/>
              </a:defRPr>
            </a:lvl7pPr>
            <a:lvl8pPr marL="3429000" indent="-228600" eaLnBrk="0" fontAlgn="base" hangingPunct="0">
              <a:spcBef>
                <a:spcPct val="0"/>
              </a:spcBef>
              <a:spcAft>
                <a:spcPct val="0"/>
              </a:spcAft>
              <a:defRPr sz="2400">
                <a:solidFill>
                  <a:schemeClr val="tx1"/>
                </a:solidFill>
                <a:latin typeface="Calibri" charset="0"/>
                <a:ea typeface="宋体" charset="0"/>
              </a:defRPr>
            </a:lvl8pPr>
            <a:lvl9pPr marL="3886200" indent="-228600" eaLnBrk="0" fontAlgn="base" hangingPunct="0">
              <a:spcBef>
                <a:spcPct val="0"/>
              </a:spcBef>
              <a:spcAft>
                <a:spcPct val="0"/>
              </a:spcAft>
              <a:defRPr sz="2400">
                <a:solidFill>
                  <a:schemeClr val="tx1"/>
                </a:solidFill>
                <a:latin typeface="Calibri" charset="0"/>
                <a:ea typeface="宋体" charset="0"/>
              </a:defRPr>
            </a:lvl9pPr>
          </a:lstStyle>
          <a:p>
            <a:pPr algn="ctr" eaLnBrk="1" hangingPunct="1">
              <a:defRPr/>
            </a:pPr>
            <a:r>
              <a:rPr lang="zh-CN" altLang="en-US" sz="4800" b="1" i="1"/>
              <a:t>“谢</a:t>
            </a:r>
            <a:r>
              <a:rPr lang="en-US" altLang="zh-CN" sz="4800" b="1" i="1"/>
              <a:t> </a:t>
            </a:r>
            <a:r>
              <a:rPr lang="zh-CN" altLang="en-US" sz="4800" b="1" i="1"/>
              <a:t>谢”</a:t>
            </a:r>
          </a:p>
        </p:txBody>
      </p:sp>
      <p:pic>
        <p:nvPicPr>
          <p:cNvPr id="5133" name="图片 16"/>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4044950" y="2674938"/>
            <a:ext cx="45831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4" name="标题占位符 1"/>
          <p:cNvSpPr>
            <a:spLocks noGrp="1" noChangeArrowheads="1"/>
          </p:cNvSpPr>
          <p:nvPr>
            <p:ph type="title"/>
          </p:nvPr>
        </p:nvSpPr>
        <p:spPr bwMode="auto">
          <a:xfrm>
            <a:off x="457200" y="914400"/>
            <a:ext cx="8229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zh-CN" altLang="en-US"/>
              <a:t>单击此处编辑标题样式</a:t>
            </a:r>
          </a:p>
        </p:txBody>
      </p:sp>
      <p:sp>
        <p:nvSpPr>
          <p:cNvPr id="5135" name="文本占位符 2"/>
          <p:cNvSpPr>
            <a:spLocks noGrp="1" noChangeArrowheads="1"/>
          </p:cNvSpPr>
          <p:nvPr>
            <p:ph type="body" idx="1"/>
          </p:nvPr>
        </p:nvSpPr>
        <p:spPr bwMode="auto">
          <a:xfrm>
            <a:off x="457200" y="1693863"/>
            <a:ext cx="8229600" cy="463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CN" altLang="en-US"/>
              <a:t>单击此处编辑文本样式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Lst>
  <p:txStyles>
    <p:title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p:titleStyle>
    <p:bodyStyle>
      <a:lvl1pPr marL="342900" indent="-34290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1pPr>
      <a:lvl2pPr marL="742950" indent="-285750" algn="l" defTabSz="457200" rtl="0" eaLnBrk="0" fontAlgn="base" hangingPunct="0">
        <a:spcBef>
          <a:spcPct val="20000"/>
        </a:spcBef>
        <a:spcAft>
          <a:spcPct val="0"/>
        </a:spcAft>
        <a:buFont typeface="Arial" charset="0"/>
        <a:buChar char="–"/>
        <a:defRPr kumimoji="1" sz="2800">
          <a:solidFill>
            <a:schemeClr val="tx1"/>
          </a:solidFill>
          <a:latin typeface="+mn-lt"/>
          <a:ea typeface="+mn-ea"/>
          <a:cs typeface="黑体" charset="0"/>
        </a:defRPr>
      </a:lvl2pPr>
      <a:lvl3pPr marL="1143000" indent="-228600" algn="l" defTabSz="457200" rtl="0" eaLnBrk="0" fontAlgn="base" hangingPunct="0">
        <a:spcBef>
          <a:spcPct val="20000"/>
        </a:spcBef>
        <a:spcAft>
          <a:spcPct val="0"/>
        </a:spcAft>
        <a:buFont typeface="Arial" charset="0"/>
        <a:buChar char="•"/>
        <a:defRPr kumimoji="1" sz="2400">
          <a:solidFill>
            <a:schemeClr val="tx1"/>
          </a:solidFill>
          <a:latin typeface="+mn-lt"/>
          <a:ea typeface="+mn-ea"/>
          <a:cs typeface="黑体" charset="0"/>
        </a:defRPr>
      </a:lvl3pPr>
      <a:lvl4pPr marL="16002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4pPr>
      <a:lvl5pPr marL="2057400" indent="-228600" algn="l" defTabSz="457200" rtl="0" eaLnBrk="0" fontAlgn="base" hangingPunct="0">
        <a:spcBef>
          <a:spcPct val="20000"/>
        </a:spcBef>
        <a:spcAft>
          <a:spcPct val="0"/>
        </a:spcAft>
        <a:buFont typeface="Arial" charset="0"/>
        <a:buChar char="»"/>
        <a:defRPr kumimoji="1" sz="2000">
          <a:solidFill>
            <a:schemeClr val="tx1"/>
          </a:solidFill>
          <a:latin typeface="+mn-lt"/>
          <a:ea typeface="+mn-ea"/>
          <a:cs typeface="黑体" charset="0"/>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24"/>
          <p:cNvSpPr>
            <a:spLocks noChangeArrowheads="1"/>
          </p:cNvSpPr>
          <p:nvPr/>
        </p:nvSpPr>
        <p:spPr bwMode="auto">
          <a:xfrm rot="16200000">
            <a:off x="2323306" y="-2406650"/>
            <a:ext cx="4513263" cy="9250363"/>
          </a:xfrm>
          <a:prstGeom prst="rect">
            <a:avLst/>
          </a:prstGeom>
          <a:solidFill>
            <a:schemeClr val="bg2"/>
          </a:solidFill>
          <a:ln w="9525">
            <a:noFill/>
            <a:miter lim="800000"/>
            <a:headEnd/>
            <a:tailEnd/>
          </a:ln>
        </p:spPr>
        <p:txBody>
          <a:bodyPr anchor="ctr"/>
          <a:lstStyle/>
          <a:p>
            <a:pPr algn="ctr"/>
            <a:endParaRPr lang="zh-CN" altLang="en-US" sz="1800">
              <a:solidFill>
                <a:srgbClr val="FFFFFF"/>
              </a:solidFill>
            </a:endParaRPr>
          </a:p>
        </p:txBody>
      </p:sp>
      <p:sp>
        <p:nvSpPr>
          <p:cNvPr id="8195" name="Title 1"/>
          <p:cNvSpPr txBox="1">
            <a:spLocks noChangeArrowheads="1"/>
          </p:cNvSpPr>
          <p:nvPr/>
        </p:nvSpPr>
        <p:spPr bwMode="auto">
          <a:xfrm>
            <a:off x="4532313" y="1892300"/>
            <a:ext cx="3840162" cy="593725"/>
          </a:xfrm>
          <a:prstGeom prst="rect">
            <a:avLst/>
          </a:prstGeom>
          <a:noFill/>
          <a:ln w="9525">
            <a:noFill/>
            <a:miter lim="800000"/>
            <a:headEnd/>
            <a:tailEnd/>
          </a:ln>
        </p:spPr>
        <p:txBody>
          <a:bodyPr/>
          <a:lstStyle/>
          <a:p>
            <a:pPr algn="r" defTabSz="914400"/>
            <a:r>
              <a:rPr lang="en-US" altLang="zh-CN" sz="2800" dirty="0">
                <a:latin typeface="Times New Roman" pitchFamily="18" charset="0"/>
                <a:ea typeface="黑体" pitchFamily="2" charset="-122"/>
                <a:cs typeface="Times New Roman" pitchFamily="18" charset="0"/>
              </a:rPr>
              <a:t>Street Light Series</a:t>
            </a:r>
            <a:endParaRPr lang="zh-CN" altLang="en-US" sz="2800" dirty="0">
              <a:latin typeface="Times New Roman" pitchFamily="18" charset="0"/>
              <a:ea typeface="黑体" pitchFamily="2" charset="-122"/>
              <a:cs typeface="Times New Roman" pitchFamily="18" charset="0"/>
            </a:endParaRPr>
          </a:p>
        </p:txBody>
      </p:sp>
      <p:sp>
        <p:nvSpPr>
          <p:cNvPr id="11" name="矩形 24"/>
          <p:cNvSpPr>
            <a:spLocks noChangeArrowheads="1"/>
          </p:cNvSpPr>
          <p:nvPr/>
        </p:nvSpPr>
        <p:spPr bwMode="auto">
          <a:xfrm rot="16200000">
            <a:off x="-428625" y="965200"/>
            <a:ext cx="2263775" cy="263525"/>
          </a:xfrm>
          <a:prstGeom prst="rect">
            <a:avLst/>
          </a:prstGeom>
          <a:solidFill>
            <a:schemeClr val="accent6"/>
          </a:solidFill>
          <a:ln>
            <a:noFill/>
          </a:ln>
        </p:spPr>
        <p:txBody>
          <a:bodyPr anchor="ctr"/>
          <a:lstStyle/>
          <a:p>
            <a:pPr algn="ctr">
              <a:defRPr/>
            </a:pPr>
            <a:endParaRPr lang="zh-CN" altLang="en-US" sz="1800">
              <a:solidFill>
                <a:srgbClr val="FFFFFF"/>
              </a:solidFill>
              <a:latin typeface="Calibri" charset="0"/>
              <a:ea typeface="宋体" charset="0"/>
              <a:cs typeface="宋体" charset="0"/>
            </a:endParaRPr>
          </a:p>
        </p:txBody>
      </p:sp>
      <p:grpSp>
        <p:nvGrpSpPr>
          <p:cNvPr id="3" name="Group 10"/>
          <p:cNvGrpSpPr>
            <a:grpSpLocks/>
          </p:cNvGrpSpPr>
          <p:nvPr/>
        </p:nvGrpSpPr>
        <p:grpSpPr bwMode="auto">
          <a:xfrm>
            <a:off x="-106365" y="3960436"/>
            <a:ext cx="9250363" cy="530225"/>
            <a:chOff x="-18610" y="183906"/>
            <a:chExt cx="3098143" cy="531678"/>
          </a:xfrm>
        </p:grpSpPr>
        <p:sp>
          <p:nvSpPr>
            <p:cNvPr id="13" name="矩形 13"/>
            <p:cNvSpPr>
              <a:spLocks noChangeArrowheads="1"/>
            </p:cNvSpPr>
            <p:nvPr/>
          </p:nvSpPr>
          <p:spPr bwMode="auto">
            <a:xfrm rot="16200000">
              <a:off x="1264623" y="-1099327"/>
              <a:ext cx="531678" cy="3098143"/>
            </a:xfrm>
            <a:prstGeom prst="rect">
              <a:avLst/>
            </a:prstGeom>
            <a:solidFill>
              <a:schemeClr val="bg1">
                <a:lumMod val="65000"/>
              </a:schemeClr>
            </a:solidFill>
            <a:ln>
              <a:noFill/>
            </a:ln>
            <a:extLst>
              <a:ext uri="{91240B29-F687-4f45-9708-019B960494DF}"/>
            </a:extLst>
          </p:spPr>
          <p:txBody>
            <a:bodyPr anchor="ctr"/>
            <a:lstStyle/>
            <a:p>
              <a:pPr algn="ctr">
                <a:defRPr/>
              </a:pPr>
              <a:endParaRPr lang="zh-CN" altLang="en-US" sz="1800">
                <a:solidFill>
                  <a:srgbClr val="FFFFFF"/>
                </a:solidFill>
                <a:latin typeface="Calibri" charset="0"/>
                <a:ea typeface="宋体" charset="0"/>
                <a:cs typeface="宋体" charset="0"/>
              </a:endParaRPr>
            </a:p>
          </p:txBody>
        </p:sp>
        <p:sp>
          <p:nvSpPr>
            <p:cNvPr id="8205" name="Title 1"/>
            <p:cNvSpPr txBox="1">
              <a:spLocks noChangeArrowheads="1"/>
            </p:cNvSpPr>
            <p:nvPr/>
          </p:nvSpPr>
          <p:spPr bwMode="auto">
            <a:xfrm>
              <a:off x="208421" y="308572"/>
              <a:ext cx="2762957" cy="326076"/>
            </a:xfrm>
            <a:prstGeom prst="rect">
              <a:avLst/>
            </a:prstGeom>
            <a:noFill/>
            <a:ln w="9525">
              <a:noFill/>
              <a:miter lim="800000"/>
              <a:headEnd/>
              <a:tailEnd/>
            </a:ln>
          </p:spPr>
          <p:txBody>
            <a:bodyPr anchor="ctr"/>
            <a:lstStyle/>
            <a:p>
              <a:pPr algn="ctr" defTabSz="914400"/>
              <a:r>
                <a:rPr lang="en-US" altLang="zh-CN" sz="2000" b="1" dirty="0">
                  <a:solidFill>
                    <a:schemeClr val="bg1"/>
                  </a:solidFill>
                  <a:latin typeface="Times New Roman" pitchFamily="18" charset="0"/>
                  <a:ea typeface="黑体" pitchFamily="2" charset="-122"/>
                  <a:cs typeface="Times New Roman" pitchFamily="18" charset="0"/>
                </a:rPr>
                <a:t>Data </a:t>
              </a:r>
              <a:r>
                <a:rPr lang="en-US" altLang="zh-CN" sz="2000" b="1" dirty="0" smtClean="0">
                  <a:solidFill>
                    <a:schemeClr val="bg1"/>
                  </a:solidFill>
                  <a:latin typeface="Times New Roman" pitchFamily="18" charset="0"/>
                  <a:ea typeface="黑体" pitchFamily="2" charset="-122"/>
                  <a:cs typeface="Times New Roman" pitchFamily="18" charset="0"/>
                </a:rPr>
                <a:t>Sheet     </a:t>
              </a:r>
              <a:r>
                <a:rPr lang="en-US" altLang="zh-CN" sz="2000" b="1" dirty="0" err="1" smtClean="0">
                  <a:solidFill>
                    <a:schemeClr val="bg1"/>
                  </a:solidFill>
                  <a:latin typeface="Times New Roman" pitchFamily="18" charset="0"/>
                  <a:ea typeface="黑体" pitchFamily="2" charset="-122"/>
                  <a:cs typeface="Times New Roman" pitchFamily="18" charset="0"/>
                </a:rPr>
                <a:t>www.sunecochina.com</a:t>
              </a:r>
              <a:endParaRPr lang="zh-CN" altLang="en-US" sz="2000" b="1" dirty="0">
                <a:solidFill>
                  <a:schemeClr val="bg1"/>
                </a:solidFill>
                <a:latin typeface="Times New Roman" pitchFamily="18" charset="0"/>
                <a:ea typeface="黑体" pitchFamily="2" charset="-122"/>
                <a:cs typeface="Times New Roman" pitchFamily="18" charset="0"/>
              </a:endParaRPr>
            </a:p>
          </p:txBody>
        </p:sp>
      </p:grpSp>
      <p:sp>
        <p:nvSpPr>
          <p:cNvPr id="8199" name="文本框 2"/>
          <p:cNvSpPr txBox="1">
            <a:spLocks noChangeArrowheads="1"/>
          </p:cNvSpPr>
          <p:nvPr/>
        </p:nvSpPr>
        <p:spPr bwMode="auto">
          <a:xfrm>
            <a:off x="911225" y="222250"/>
            <a:ext cx="3491725" cy="1372683"/>
          </a:xfrm>
          <a:prstGeom prst="rect">
            <a:avLst/>
          </a:prstGeom>
          <a:noFill/>
          <a:ln w="9525">
            <a:noFill/>
            <a:miter lim="800000"/>
            <a:headEnd/>
            <a:tailEnd/>
          </a:ln>
        </p:spPr>
        <p:txBody>
          <a:bodyPr wrap="none">
            <a:spAutoFit/>
          </a:bodyPr>
          <a:lstStyle/>
          <a:p>
            <a:pPr>
              <a:lnSpc>
                <a:spcPct val="130000"/>
              </a:lnSpc>
            </a:pPr>
            <a:r>
              <a:rPr kumimoji="1" lang="en-US" altLang="zh-CN" sz="1600" dirty="0">
                <a:latin typeface="Times New Roman" pitchFamily="18" charset="0"/>
                <a:cs typeface="Times New Roman" pitchFamily="18" charset="0"/>
              </a:rPr>
              <a:t>DC driver without strobe</a:t>
            </a:r>
          </a:p>
          <a:p>
            <a:pPr>
              <a:lnSpc>
                <a:spcPct val="130000"/>
              </a:lnSpc>
            </a:pPr>
            <a:r>
              <a:rPr kumimoji="1" lang="en-US" altLang="zh-CN" sz="1600" dirty="0">
                <a:latin typeface="Times New Roman" pitchFamily="18" charset="0"/>
                <a:cs typeface="Times New Roman" pitchFamily="18" charset="0"/>
              </a:rPr>
              <a:t>The shell can dissipate the heat directly.</a:t>
            </a:r>
          </a:p>
          <a:p>
            <a:pPr>
              <a:lnSpc>
                <a:spcPct val="130000"/>
              </a:lnSpc>
            </a:pPr>
            <a:r>
              <a:rPr kumimoji="1" lang="en-US" altLang="zh-CN" sz="1600" dirty="0">
                <a:latin typeface="Times New Roman" pitchFamily="18" charset="0"/>
                <a:cs typeface="Times New Roman" pitchFamily="18" charset="0"/>
              </a:rPr>
              <a:t>Built-in Driver </a:t>
            </a:r>
          </a:p>
          <a:p>
            <a:pPr>
              <a:lnSpc>
                <a:spcPct val="130000"/>
              </a:lnSpc>
            </a:pPr>
            <a:r>
              <a:rPr kumimoji="1" lang="en-US" altLang="zh-CN" sz="1600" dirty="0">
                <a:latin typeface="Times New Roman" pitchFamily="18" charset="0"/>
                <a:cs typeface="Times New Roman" pitchFamily="18" charset="0"/>
              </a:rPr>
              <a:t>IP66</a:t>
            </a:r>
            <a:endParaRPr kumimoji="1" lang="zh-CN" altLang="en-US" sz="1600" dirty="0">
              <a:latin typeface="Times New Roman" pitchFamily="18" charset="0"/>
              <a:cs typeface="Times New Roman" pitchFamily="18" charset="0"/>
            </a:endParaRPr>
          </a:p>
        </p:txBody>
      </p:sp>
      <p:sp>
        <p:nvSpPr>
          <p:cNvPr id="8200" name="文本框 1"/>
          <p:cNvSpPr txBox="1">
            <a:spLocks noChangeArrowheads="1"/>
          </p:cNvSpPr>
          <p:nvPr/>
        </p:nvSpPr>
        <p:spPr bwMode="auto">
          <a:xfrm>
            <a:off x="6109049" y="2390775"/>
            <a:ext cx="2568332" cy="1569660"/>
          </a:xfrm>
          <a:prstGeom prst="rect">
            <a:avLst/>
          </a:prstGeom>
          <a:noFill/>
          <a:ln w="9525">
            <a:noFill/>
            <a:miter lim="800000"/>
            <a:headEnd/>
            <a:tailEnd/>
          </a:ln>
        </p:spPr>
        <p:txBody>
          <a:bodyPr wrap="none">
            <a:spAutoFit/>
          </a:bodyPr>
          <a:lstStyle/>
          <a:p>
            <a:r>
              <a:rPr kumimoji="1" lang="en-US" altLang="zh-CN" sz="3200" b="1" dirty="0" smtClean="0">
                <a:latin typeface="Times New Roman" pitchFamily="18" charset="0"/>
                <a:cs typeface="Times New Roman" pitchFamily="18" charset="0"/>
              </a:rPr>
              <a:t>ECO5032LD </a:t>
            </a:r>
            <a:endParaRPr kumimoji="1" lang="en-US" altLang="zh-CN" sz="3200" b="1" dirty="0">
              <a:latin typeface="Times New Roman" pitchFamily="18" charset="0"/>
              <a:cs typeface="Times New Roman" pitchFamily="18" charset="0"/>
            </a:endParaRPr>
          </a:p>
          <a:p>
            <a:r>
              <a:rPr kumimoji="1" lang="en-US" altLang="zh-CN" sz="3200" b="1" dirty="0" smtClean="0">
                <a:latin typeface="Times New Roman" pitchFamily="18" charset="0"/>
                <a:cs typeface="Times New Roman" pitchFamily="18" charset="0"/>
              </a:rPr>
              <a:t>ECO6032LD </a:t>
            </a:r>
            <a:endParaRPr kumimoji="1" lang="en-US" altLang="zh-CN" sz="3200" b="1" dirty="0">
              <a:latin typeface="Times New Roman" pitchFamily="18" charset="0"/>
              <a:cs typeface="Times New Roman" pitchFamily="18" charset="0"/>
            </a:endParaRPr>
          </a:p>
          <a:p>
            <a:r>
              <a:rPr kumimoji="1" lang="en-US" altLang="zh-CN" sz="3200" b="1" smtClean="0">
                <a:latin typeface="Times New Roman" pitchFamily="18" charset="0"/>
                <a:cs typeface="Times New Roman" pitchFamily="18" charset="0"/>
              </a:rPr>
              <a:t>ECO7032LD</a:t>
            </a:r>
            <a:endParaRPr kumimoji="1" lang="zh-CN" altLang="en-US" sz="3200" b="1" dirty="0">
              <a:latin typeface="Times New Roman" pitchFamily="18" charset="0"/>
              <a:cs typeface="Times New Roman" pitchFamily="18" charset="0"/>
            </a:endParaRPr>
          </a:p>
        </p:txBody>
      </p:sp>
      <p:pic>
        <p:nvPicPr>
          <p:cNvPr id="8201" name="Picture 3" descr="C:\Documents and Settings\Administrator\桌面\6032\路灯GY5032LD_角度1a.png"/>
          <p:cNvPicPr>
            <a:picLocks noChangeAspect="1" noChangeArrowheads="1"/>
          </p:cNvPicPr>
          <p:nvPr/>
        </p:nvPicPr>
        <p:blipFill>
          <a:blip r:embed="rId2" cstate="print"/>
          <a:srcRect/>
          <a:stretch>
            <a:fillRect/>
          </a:stretch>
        </p:blipFill>
        <p:spPr bwMode="auto">
          <a:xfrm>
            <a:off x="3192463" y="4656138"/>
            <a:ext cx="2338387" cy="935037"/>
          </a:xfrm>
          <a:prstGeom prst="rect">
            <a:avLst/>
          </a:prstGeom>
          <a:noFill/>
          <a:ln w="9525">
            <a:noFill/>
            <a:miter lim="800000"/>
            <a:headEnd/>
            <a:tailEnd/>
          </a:ln>
        </p:spPr>
      </p:pic>
      <p:pic>
        <p:nvPicPr>
          <p:cNvPr id="8202" name="Picture 4" descr="C:\Documents and Settings\Administrator\桌面\6032\路灯GY6032LD_角度1a.png"/>
          <p:cNvPicPr>
            <a:picLocks noChangeAspect="1" noChangeArrowheads="1"/>
          </p:cNvPicPr>
          <p:nvPr/>
        </p:nvPicPr>
        <p:blipFill>
          <a:blip r:embed="rId3" cstate="print"/>
          <a:srcRect/>
          <a:stretch>
            <a:fillRect/>
          </a:stretch>
        </p:blipFill>
        <p:spPr bwMode="auto">
          <a:xfrm>
            <a:off x="398463" y="4475163"/>
            <a:ext cx="2819400" cy="1189037"/>
          </a:xfrm>
          <a:prstGeom prst="rect">
            <a:avLst/>
          </a:prstGeom>
          <a:noFill/>
          <a:ln w="9525">
            <a:noFill/>
            <a:miter lim="800000"/>
            <a:headEnd/>
            <a:tailEnd/>
          </a:ln>
        </p:spPr>
      </p:pic>
      <p:pic>
        <p:nvPicPr>
          <p:cNvPr id="8203" name="Picture 1" descr="C:\Documents and Settings\Administrator\桌面\6032\路灯GY7032LD_角度1a.png"/>
          <p:cNvPicPr>
            <a:picLocks noChangeAspect="1" noChangeArrowheads="1"/>
          </p:cNvPicPr>
          <p:nvPr/>
        </p:nvPicPr>
        <p:blipFill>
          <a:blip r:embed="rId4" cstate="print"/>
          <a:srcRect/>
          <a:stretch>
            <a:fillRect/>
          </a:stretch>
        </p:blipFill>
        <p:spPr bwMode="auto">
          <a:xfrm>
            <a:off x="1484313" y="2732088"/>
            <a:ext cx="3048000" cy="1285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5"/>
          <p:cNvSpPr>
            <a:spLocks noGrp="1"/>
          </p:cNvSpPr>
          <p:nvPr>
            <p:ph type="title" idx="4294967295"/>
          </p:nvPr>
        </p:nvSpPr>
        <p:spPr>
          <a:xfrm>
            <a:off x="0" y="0"/>
            <a:ext cx="9144000" cy="748566"/>
          </a:xfrm>
          <a:solidFill>
            <a:schemeClr val="bg1">
              <a:lumMod val="65000"/>
            </a:schemeClr>
          </a:solidFill>
        </p:spPr>
        <p:txBody>
          <a:bodyPr anchor="b"/>
          <a:lstStyle/>
          <a:p>
            <a:pPr eaLnBrk="1" hangingPunct="1"/>
            <a:r>
              <a:rPr lang="en-US" altLang="zh-CN" sz="2400" dirty="0">
                <a:latin typeface="Times New Roman" pitchFamily="18" charset="0"/>
                <a:ea typeface="黑体" charset="0"/>
                <a:cs typeface="Times New Roman" pitchFamily="18" charset="0"/>
              </a:rPr>
              <a:t>  Application</a:t>
            </a:r>
            <a:endParaRPr lang="zh-CN" altLang="en-US" sz="2400" dirty="0">
              <a:latin typeface="Times New Roman" pitchFamily="18" charset="0"/>
              <a:ea typeface="黑体" charset="0"/>
              <a:cs typeface="Times New Roman" pitchFamily="18" charset="0"/>
            </a:endParaRPr>
          </a:p>
        </p:txBody>
      </p:sp>
      <p:pic>
        <p:nvPicPr>
          <p:cNvPr id="4097" name="Picture 1"/>
          <p:cNvPicPr>
            <a:picLocks noChangeAspect="1" noChangeArrowheads="1"/>
          </p:cNvPicPr>
          <p:nvPr/>
        </p:nvPicPr>
        <p:blipFill>
          <a:blip r:embed="rId2" cstate="print"/>
          <a:srcRect/>
          <a:stretch>
            <a:fillRect/>
          </a:stretch>
        </p:blipFill>
        <p:spPr bwMode="auto">
          <a:xfrm>
            <a:off x="-1951" y="1014428"/>
            <a:ext cx="3572411" cy="2670332"/>
          </a:xfrm>
          <a:prstGeom prst="rect">
            <a:avLst/>
          </a:prstGeom>
          <a:noFill/>
          <a:ln w="9525">
            <a:noFill/>
            <a:miter lim="800000"/>
            <a:headEnd/>
            <a:tailEnd/>
          </a:ln>
          <a:effectLst/>
        </p:spPr>
      </p:pic>
      <p:sp>
        <p:nvSpPr>
          <p:cNvPr id="12" name="矩形 24"/>
          <p:cNvSpPr>
            <a:spLocks noChangeArrowheads="1"/>
          </p:cNvSpPr>
          <p:nvPr/>
        </p:nvSpPr>
        <p:spPr bwMode="auto">
          <a:xfrm>
            <a:off x="2493954" y="1005376"/>
            <a:ext cx="1076506" cy="363927"/>
          </a:xfrm>
          <a:prstGeom prst="rect">
            <a:avLst/>
          </a:prstGeom>
          <a:solidFill>
            <a:schemeClr val="accent6">
              <a:alpha val="78000"/>
            </a:schemeClr>
          </a:solidFill>
          <a:ln>
            <a:noFill/>
          </a:ln>
        </p:spPr>
        <p:txBody>
          <a:bodyPr anchor="ctr"/>
          <a:lstStyle/>
          <a:p>
            <a:pPr algn="ctr">
              <a:defRPr/>
            </a:pPr>
            <a:r>
              <a:rPr lang="en-US" altLang="zh-CN" sz="1400" dirty="0">
                <a:solidFill>
                  <a:srgbClr val="FFFFFF"/>
                </a:solidFill>
                <a:latin typeface="Times New Roman" pitchFamily="18" charset="0"/>
                <a:ea typeface="+mn-ea"/>
                <a:cs typeface="Times New Roman" pitchFamily="18" charset="0"/>
              </a:rPr>
              <a:t>City Road</a:t>
            </a:r>
            <a:endParaRPr lang="zh-CN" altLang="en-US" sz="1400" dirty="0">
              <a:solidFill>
                <a:srgbClr val="FFFFFF"/>
              </a:solidFill>
              <a:latin typeface="Times New Roman" pitchFamily="18" charset="0"/>
              <a:ea typeface="+mn-ea"/>
              <a:cs typeface="Times New Roman" pitchFamily="18" charset="0"/>
            </a:endParaRPr>
          </a:p>
        </p:txBody>
      </p:sp>
      <p:pic>
        <p:nvPicPr>
          <p:cNvPr id="4100" name="Picture 4"/>
          <p:cNvPicPr>
            <a:picLocks noChangeAspect="1" noChangeArrowheads="1"/>
          </p:cNvPicPr>
          <p:nvPr/>
        </p:nvPicPr>
        <p:blipFill>
          <a:blip r:embed="rId3" cstate="print"/>
          <a:srcRect/>
          <a:stretch>
            <a:fillRect/>
          </a:stretch>
        </p:blipFill>
        <p:spPr bwMode="auto">
          <a:xfrm>
            <a:off x="3697952" y="1954631"/>
            <a:ext cx="2562564" cy="1702970"/>
          </a:xfrm>
          <a:prstGeom prst="rect">
            <a:avLst/>
          </a:prstGeom>
          <a:noFill/>
          <a:ln w="9525">
            <a:noFill/>
            <a:miter lim="800000"/>
            <a:headEnd/>
            <a:tailEnd/>
          </a:ln>
          <a:effectLst/>
        </p:spPr>
      </p:pic>
      <p:sp>
        <p:nvSpPr>
          <p:cNvPr id="22" name="矩形 24"/>
          <p:cNvSpPr>
            <a:spLocks noChangeArrowheads="1"/>
          </p:cNvSpPr>
          <p:nvPr/>
        </p:nvSpPr>
        <p:spPr bwMode="auto">
          <a:xfrm>
            <a:off x="3697952" y="3293674"/>
            <a:ext cx="1540798" cy="363927"/>
          </a:xfrm>
          <a:prstGeom prst="rect">
            <a:avLst/>
          </a:prstGeom>
          <a:solidFill>
            <a:schemeClr val="accent6">
              <a:alpha val="78000"/>
            </a:schemeClr>
          </a:solidFill>
          <a:ln>
            <a:noFill/>
          </a:ln>
        </p:spPr>
        <p:txBody>
          <a:bodyPr anchor="ctr"/>
          <a:lstStyle/>
          <a:p>
            <a:pPr algn="ctr">
              <a:defRPr/>
            </a:pPr>
            <a:r>
              <a:rPr lang="en-US" altLang="zh-CN" sz="1400" dirty="0">
                <a:solidFill>
                  <a:srgbClr val="FFFFFF"/>
                </a:solidFill>
                <a:latin typeface="Times New Roman" pitchFamily="18" charset="0"/>
                <a:ea typeface="+mn-ea"/>
                <a:cs typeface="Times New Roman" pitchFamily="18" charset="0"/>
              </a:rPr>
              <a:t>Factory Street</a:t>
            </a:r>
            <a:endParaRPr lang="zh-CN" altLang="en-US" sz="1400" dirty="0">
              <a:solidFill>
                <a:srgbClr val="FFFFFF"/>
              </a:solidFill>
              <a:latin typeface="Times New Roman" pitchFamily="18" charset="0"/>
              <a:ea typeface="+mn-ea"/>
              <a:cs typeface="Times New Roman" pitchFamily="18" charset="0"/>
            </a:endParaRPr>
          </a:p>
        </p:txBody>
      </p:sp>
      <p:pic>
        <p:nvPicPr>
          <p:cNvPr id="4" name="Picture 3"/>
          <p:cNvPicPr>
            <a:picLocks noChangeAspect="1" noChangeArrowheads="1"/>
          </p:cNvPicPr>
          <p:nvPr/>
        </p:nvPicPr>
        <p:blipFill>
          <a:blip r:embed="rId4" cstate="print"/>
          <a:srcRect/>
          <a:stretch>
            <a:fillRect/>
          </a:stretch>
        </p:blipFill>
        <p:spPr bwMode="auto">
          <a:xfrm>
            <a:off x="4762441" y="3992595"/>
            <a:ext cx="4390612" cy="2865405"/>
          </a:xfrm>
          <a:prstGeom prst="rect">
            <a:avLst/>
          </a:prstGeom>
          <a:noFill/>
          <a:ln w="9525">
            <a:noFill/>
            <a:miter lim="800000"/>
            <a:headEnd/>
            <a:tailEnd/>
          </a:ln>
          <a:effectLst/>
        </p:spPr>
      </p:pic>
      <p:sp>
        <p:nvSpPr>
          <p:cNvPr id="28" name="矩形 27"/>
          <p:cNvSpPr>
            <a:spLocks noChangeArrowheads="1"/>
          </p:cNvSpPr>
          <p:nvPr/>
        </p:nvSpPr>
        <p:spPr bwMode="auto">
          <a:xfrm>
            <a:off x="7191376" y="3982519"/>
            <a:ext cx="1961678" cy="363927"/>
          </a:xfrm>
          <a:prstGeom prst="rect">
            <a:avLst/>
          </a:prstGeom>
          <a:solidFill>
            <a:schemeClr val="accent6">
              <a:alpha val="78000"/>
            </a:schemeClr>
          </a:solidFill>
          <a:ln>
            <a:noFill/>
          </a:ln>
        </p:spPr>
        <p:txBody>
          <a:bodyPr anchor="ctr"/>
          <a:lstStyle/>
          <a:p>
            <a:pPr algn="ctr">
              <a:defRPr/>
            </a:pPr>
            <a:r>
              <a:rPr lang="en-US" altLang="zh-CN" sz="1400" dirty="0">
                <a:solidFill>
                  <a:srgbClr val="FFFFFF"/>
                </a:solidFill>
                <a:latin typeface="Times New Roman" pitchFamily="18" charset="0"/>
                <a:ea typeface="+mn-ea"/>
                <a:cs typeface="Times New Roman" pitchFamily="18" charset="0"/>
              </a:rPr>
              <a:t>Residential road</a:t>
            </a:r>
            <a:endParaRPr lang="zh-CN" altLang="en-US" sz="1400" dirty="0">
              <a:solidFill>
                <a:srgbClr val="FFFFFF"/>
              </a:solidFill>
              <a:latin typeface="Times New Roman" pitchFamily="18" charset="0"/>
              <a:ea typeface="+mn-ea"/>
              <a:cs typeface="Times New Roman" pitchFamily="18" charset="0"/>
            </a:endParaRPr>
          </a:p>
        </p:txBody>
      </p:sp>
      <p:pic>
        <p:nvPicPr>
          <p:cNvPr id="5" name="Picture 4"/>
          <p:cNvPicPr>
            <a:picLocks noChangeAspect="1" noChangeArrowheads="1"/>
          </p:cNvPicPr>
          <p:nvPr/>
        </p:nvPicPr>
        <p:blipFill>
          <a:blip r:embed="rId5" cstate="print"/>
          <a:srcRect/>
          <a:stretch>
            <a:fillRect/>
          </a:stretch>
        </p:blipFill>
        <p:spPr bwMode="auto">
          <a:xfrm>
            <a:off x="-1951" y="3992596"/>
            <a:ext cx="4509705" cy="2865404"/>
          </a:xfrm>
          <a:prstGeom prst="rect">
            <a:avLst/>
          </a:prstGeom>
          <a:noFill/>
          <a:ln w="9525">
            <a:noFill/>
            <a:miter lim="800000"/>
            <a:headEnd/>
            <a:tailEnd/>
          </a:ln>
          <a:effectLst/>
        </p:spPr>
      </p:pic>
      <p:sp>
        <p:nvSpPr>
          <p:cNvPr id="24" name="矩形 24"/>
          <p:cNvSpPr>
            <a:spLocks noChangeArrowheads="1"/>
          </p:cNvSpPr>
          <p:nvPr/>
        </p:nvSpPr>
        <p:spPr bwMode="auto">
          <a:xfrm>
            <a:off x="0" y="3992595"/>
            <a:ext cx="1076506" cy="363927"/>
          </a:xfrm>
          <a:prstGeom prst="rect">
            <a:avLst/>
          </a:prstGeom>
          <a:solidFill>
            <a:schemeClr val="accent6">
              <a:alpha val="78000"/>
            </a:schemeClr>
          </a:solidFill>
          <a:ln>
            <a:noFill/>
          </a:ln>
        </p:spPr>
        <p:txBody>
          <a:bodyPr anchor="ctr"/>
          <a:lstStyle/>
          <a:p>
            <a:pPr algn="ctr">
              <a:defRPr/>
            </a:pPr>
            <a:r>
              <a:rPr lang="en-US" altLang="zh-CN" sz="1400" dirty="0">
                <a:solidFill>
                  <a:srgbClr val="FFFFFF"/>
                </a:solidFill>
                <a:latin typeface="Times New Roman" pitchFamily="18" charset="0"/>
                <a:ea typeface="+mn-ea"/>
                <a:cs typeface="Times New Roman" pitchFamily="18" charset="0"/>
              </a:rPr>
              <a:t>Park Road</a:t>
            </a:r>
            <a:endParaRPr lang="zh-CN" altLang="en-US" sz="1400" dirty="0">
              <a:solidFill>
                <a:srgbClr val="FFFFFF"/>
              </a:solidFill>
              <a:latin typeface="Times New Roman" pitchFamily="18" charset="0"/>
              <a:ea typeface="+mn-ea"/>
              <a:cs typeface="Times New Roman" pitchFamily="18" charset="0"/>
            </a:endParaRPr>
          </a:p>
        </p:txBody>
      </p:sp>
      <p:pic>
        <p:nvPicPr>
          <p:cNvPr id="4101" name="Picture 5"/>
          <p:cNvPicPr>
            <a:picLocks noChangeAspect="1" noChangeArrowheads="1"/>
          </p:cNvPicPr>
          <p:nvPr/>
        </p:nvPicPr>
        <p:blipFill>
          <a:blip r:embed="rId6" cstate="print"/>
          <a:srcRect/>
          <a:stretch>
            <a:fillRect/>
          </a:stretch>
        </p:blipFill>
        <p:spPr bwMode="auto">
          <a:xfrm>
            <a:off x="6375167" y="1023953"/>
            <a:ext cx="2777886" cy="1728772"/>
          </a:xfrm>
          <a:prstGeom prst="rect">
            <a:avLst/>
          </a:prstGeom>
          <a:noFill/>
          <a:ln w="9525">
            <a:noFill/>
            <a:miter lim="800000"/>
            <a:headEnd/>
            <a:tailEnd/>
          </a:ln>
          <a:effectLst/>
        </p:spPr>
      </p:pic>
      <p:sp>
        <p:nvSpPr>
          <p:cNvPr id="27" name="矩形 26"/>
          <p:cNvSpPr>
            <a:spLocks noChangeArrowheads="1"/>
          </p:cNvSpPr>
          <p:nvPr/>
        </p:nvSpPr>
        <p:spPr bwMode="auto">
          <a:xfrm>
            <a:off x="7779725" y="1023953"/>
            <a:ext cx="1367696" cy="363927"/>
          </a:xfrm>
          <a:prstGeom prst="rect">
            <a:avLst/>
          </a:prstGeom>
          <a:solidFill>
            <a:schemeClr val="accent6">
              <a:alpha val="78000"/>
            </a:schemeClr>
          </a:solidFill>
          <a:ln>
            <a:noFill/>
          </a:ln>
        </p:spPr>
        <p:txBody>
          <a:bodyPr anchor="ctr"/>
          <a:lstStyle/>
          <a:p>
            <a:pPr algn="ctr">
              <a:defRPr/>
            </a:pPr>
            <a:r>
              <a:rPr lang="en-US" altLang="zh-CN" sz="1400" dirty="0">
                <a:solidFill>
                  <a:srgbClr val="FFFFFF"/>
                </a:solidFill>
                <a:latin typeface="Times New Roman" pitchFamily="18" charset="0"/>
                <a:ea typeface="+mn-ea"/>
                <a:cs typeface="Times New Roman" pitchFamily="18" charset="0"/>
              </a:rPr>
              <a:t>School Road</a:t>
            </a:r>
            <a:endParaRPr lang="zh-CN" altLang="en-US" sz="1400" dirty="0">
              <a:solidFill>
                <a:srgbClr val="FFFFFF"/>
              </a:solidFill>
              <a:latin typeface="Times New Roman" pitchFamily="18" charset="0"/>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5"/>
          <p:cNvSpPr txBox="1">
            <a:spLocks/>
          </p:cNvSpPr>
          <p:nvPr/>
        </p:nvSpPr>
        <p:spPr bwMode="auto">
          <a:xfrm>
            <a:off x="0" y="0"/>
            <a:ext cx="9144000" cy="748566"/>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a:lstStyle>
          <a:p>
            <a:pPr eaLnBrk="1" hangingPunct="1"/>
            <a:r>
              <a:rPr lang="en-US" altLang="zh-CN" sz="2400" dirty="0">
                <a:latin typeface="黑体" charset="0"/>
                <a:ea typeface="黑体" charset="0"/>
              </a:rPr>
              <a:t>  </a:t>
            </a:r>
            <a:r>
              <a:rPr lang="en-US" altLang="zh-CN" sz="2400" dirty="0">
                <a:latin typeface="Times New Roman" pitchFamily="18" charset="0"/>
                <a:ea typeface="黑体" charset="0"/>
                <a:cs typeface="Times New Roman" pitchFamily="18" charset="0"/>
              </a:rPr>
              <a:t>Product Description</a:t>
            </a:r>
            <a:endParaRPr lang="zh-CN" altLang="en-US" sz="2400" dirty="0">
              <a:latin typeface="Times New Roman" pitchFamily="18" charset="0"/>
              <a:ea typeface="黑体" charset="0"/>
              <a:cs typeface="Times New Roman" pitchFamily="18" charset="0"/>
            </a:endParaRPr>
          </a:p>
        </p:txBody>
      </p:sp>
      <p:sp>
        <p:nvSpPr>
          <p:cNvPr id="13" name="文本框 2"/>
          <p:cNvSpPr txBox="1">
            <a:spLocks noChangeArrowheads="1"/>
          </p:cNvSpPr>
          <p:nvPr/>
        </p:nvSpPr>
        <p:spPr bwMode="auto">
          <a:xfrm>
            <a:off x="4314825" y="1185863"/>
            <a:ext cx="4192588" cy="5047536"/>
          </a:xfrm>
          <a:prstGeom prst="rect">
            <a:avLst/>
          </a:prstGeom>
          <a:noFill/>
          <a:ln w="9525">
            <a:noFill/>
            <a:miter lim="800000"/>
            <a:headEnd/>
            <a:tailEnd/>
          </a:ln>
        </p:spPr>
        <p:txBody>
          <a:bodyPr>
            <a:spAutoFit/>
          </a:bodyPr>
          <a:lstStyle/>
          <a:p>
            <a:r>
              <a:rPr lang="en-US" altLang="zh-CN" sz="1400" dirty="0">
                <a:latin typeface="Times New Roman" pitchFamily="18" charset="0"/>
                <a:cs typeface="Times New Roman" pitchFamily="18" charset="0"/>
              </a:rPr>
              <a:t>Light Source:  high light efficiency, low light depreciation, light source module</a:t>
            </a:r>
            <a:endParaRPr lang="zh-CN" altLang="en-US" sz="1400" dirty="0">
              <a:latin typeface="Times New Roman" pitchFamily="18" charset="0"/>
              <a:cs typeface="Times New Roman" pitchFamily="18" charset="0"/>
            </a:endParaRPr>
          </a:p>
          <a:p>
            <a:endParaRPr lang="zh-CN" altLang="zh-CN" sz="1400"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Shell: The lamp shell can dissipate the heat directly, which improve the heat-sinking function and increase the lamp power.  The lamp fixture, without heat-sinking tooth at the back, has good self-cleaning properties, not easy for dirt retention.</a:t>
            </a:r>
          </a:p>
          <a:p>
            <a:endParaRPr lang="zh-CN" altLang="zh-CN" sz="1400"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Effect:  Use PC lens, soft light and uniform illumination.</a:t>
            </a:r>
            <a:endParaRPr lang="zh-CN" altLang="en-US" sz="1400" dirty="0">
              <a:latin typeface="Times New Roman" pitchFamily="18" charset="0"/>
              <a:cs typeface="Times New Roman" pitchFamily="18" charset="0"/>
            </a:endParaRPr>
          </a:p>
          <a:p>
            <a:endParaRPr lang="zh-CN" altLang="zh-CN" sz="1400"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Driver: Built-in</a:t>
            </a:r>
            <a:endParaRPr lang="zh-CN" altLang="en-US" sz="1400" dirty="0">
              <a:latin typeface="Times New Roman" pitchFamily="18" charset="0"/>
              <a:cs typeface="Times New Roman" pitchFamily="18" charset="0"/>
            </a:endParaRPr>
          </a:p>
          <a:p>
            <a:endParaRPr lang="zh-CN" altLang="zh-CN" sz="1400"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Firmness:  The lamp fixture itself use PC lens, not traditional glass,  and aluminum,  which is firm enough and convenient for transportation.  </a:t>
            </a:r>
            <a:endParaRPr lang="zh-CN" altLang="zh-CN" sz="1400" dirty="0">
              <a:latin typeface="Times New Roman" pitchFamily="18" charset="0"/>
              <a:cs typeface="Times New Roman" pitchFamily="18" charset="0"/>
            </a:endParaRPr>
          </a:p>
          <a:p>
            <a:endParaRPr lang="en-US" altLang="zh-CN" sz="1400"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IP Rating: IP65.</a:t>
            </a:r>
          </a:p>
          <a:p>
            <a:endParaRPr lang="en-US" altLang="zh-CN" sz="1400" dirty="0">
              <a:latin typeface="Times New Roman" pitchFamily="18" charset="0"/>
              <a:cs typeface="Times New Roman" pitchFamily="18" charset="0"/>
            </a:endParaRPr>
          </a:p>
          <a:p>
            <a:r>
              <a:rPr lang="en-US" altLang="zh-CN" sz="1400" dirty="0">
                <a:latin typeface="Times New Roman" pitchFamily="18" charset="0"/>
                <a:cs typeface="Times New Roman" pitchFamily="18" charset="0"/>
              </a:rPr>
              <a:t>Application: city road, sidewalks, square, school, park, yard, residential areas, factory and other outdoor lighting areas. </a:t>
            </a:r>
            <a:endParaRPr lang="zh-CN" altLang="zh-CN" sz="1400" dirty="0">
              <a:latin typeface="Times New Roman" pitchFamily="18" charset="0"/>
              <a:cs typeface="Times New Roman" pitchFamily="18" charset="0"/>
            </a:endParaRPr>
          </a:p>
          <a:p>
            <a:endParaRPr kumimoji="1" lang="zh-CN" altLang="en-US" sz="1400" dirty="0"/>
          </a:p>
        </p:txBody>
      </p:sp>
      <p:sp>
        <p:nvSpPr>
          <p:cNvPr id="14" name="矩形 24"/>
          <p:cNvSpPr>
            <a:spLocks noChangeArrowheads="1"/>
          </p:cNvSpPr>
          <p:nvPr/>
        </p:nvSpPr>
        <p:spPr bwMode="auto">
          <a:xfrm rot="10800000" flipV="1">
            <a:off x="4041339" y="1185863"/>
            <a:ext cx="4827588" cy="4957762"/>
          </a:xfrm>
          <a:prstGeom prst="rect">
            <a:avLst/>
          </a:prstGeom>
          <a:noFill/>
          <a:ln w="28575">
            <a:solidFill>
              <a:schemeClr val="accent2"/>
            </a:solidFill>
            <a:miter lim="800000"/>
            <a:headEnd/>
            <a:tailEnd/>
          </a:ln>
        </p:spPr>
        <p:txBody>
          <a:bodyPr anchor="ctr"/>
          <a:lstStyle/>
          <a:p>
            <a:pPr algn="ctr"/>
            <a:endParaRPr lang="zh-CN" altLang="en-US" sz="1800">
              <a:solidFill>
                <a:srgbClr val="FFFFFF"/>
              </a:solidFill>
            </a:endParaRPr>
          </a:p>
        </p:txBody>
      </p:sp>
      <p:sp>
        <p:nvSpPr>
          <p:cNvPr id="15" name="文本框 2"/>
          <p:cNvSpPr txBox="1">
            <a:spLocks noChangeArrowheads="1"/>
          </p:cNvSpPr>
          <p:nvPr/>
        </p:nvSpPr>
        <p:spPr bwMode="auto">
          <a:xfrm>
            <a:off x="1371600" y="2400300"/>
            <a:ext cx="1276311" cy="380489"/>
          </a:xfrm>
          <a:prstGeom prst="rect">
            <a:avLst/>
          </a:prstGeom>
          <a:noFill/>
          <a:ln w="9525">
            <a:noFill/>
            <a:miter lim="800000"/>
            <a:headEnd/>
            <a:tailEnd/>
          </a:ln>
        </p:spPr>
        <p:txBody>
          <a:bodyPr wrap="none">
            <a:spAutoFit/>
          </a:bodyPr>
          <a:lstStyle/>
          <a:p>
            <a:pPr>
              <a:lnSpc>
                <a:spcPct val="130000"/>
              </a:lnSpc>
            </a:pPr>
            <a:r>
              <a:rPr kumimoji="1" lang="en-US" altLang="zh-CN" sz="1600" dirty="0" smtClean="0">
                <a:latin typeface="Times New Roman" pitchFamily="18" charset="0"/>
                <a:cs typeface="Times New Roman" pitchFamily="18" charset="0"/>
              </a:rPr>
              <a:t>ECO7032LD</a:t>
            </a:r>
            <a:endParaRPr kumimoji="1" lang="en-US" altLang="zh-CN" sz="1600" dirty="0">
              <a:latin typeface="Times New Roman" pitchFamily="18" charset="0"/>
              <a:cs typeface="Times New Roman" pitchFamily="18" charset="0"/>
            </a:endParaRPr>
          </a:p>
        </p:txBody>
      </p:sp>
      <p:sp>
        <p:nvSpPr>
          <p:cNvPr id="16" name="文本框 2"/>
          <p:cNvSpPr txBox="1">
            <a:spLocks noChangeArrowheads="1"/>
          </p:cNvSpPr>
          <p:nvPr/>
        </p:nvSpPr>
        <p:spPr bwMode="auto">
          <a:xfrm>
            <a:off x="1371600" y="4025900"/>
            <a:ext cx="1276311" cy="380489"/>
          </a:xfrm>
          <a:prstGeom prst="rect">
            <a:avLst/>
          </a:prstGeom>
          <a:noFill/>
          <a:ln w="9525">
            <a:noFill/>
            <a:miter lim="800000"/>
            <a:headEnd/>
            <a:tailEnd/>
          </a:ln>
        </p:spPr>
        <p:txBody>
          <a:bodyPr wrap="none">
            <a:spAutoFit/>
          </a:bodyPr>
          <a:lstStyle/>
          <a:p>
            <a:pPr>
              <a:lnSpc>
                <a:spcPct val="130000"/>
              </a:lnSpc>
            </a:pPr>
            <a:r>
              <a:rPr kumimoji="1" lang="en-US" altLang="zh-CN" sz="1600" dirty="0" smtClean="0">
                <a:latin typeface="Times New Roman" pitchFamily="18" charset="0"/>
                <a:cs typeface="Times New Roman" pitchFamily="18" charset="0"/>
              </a:rPr>
              <a:t>ECO6032LD</a:t>
            </a:r>
            <a:endParaRPr kumimoji="1" lang="en-US" altLang="zh-CN" sz="1600" dirty="0">
              <a:latin typeface="Times New Roman" pitchFamily="18" charset="0"/>
              <a:cs typeface="Times New Roman" pitchFamily="18" charset="0"/>
            </a:endParaRPr>
          </a:p>
        </p:txBody>
      </p:sp>
      <p:sp>
        <p:nvSpPr>
          <p:cNvPr id="17" name="文本框 2"/>
          <p:cNvSpPr txBox="1">
            <a:spLocks noChangeArrowheads="1"/>
          </p:cNvSpPr>
          <p:nvPr/>
        </p:nvSpPr>
        <p:spPr bwMode="auto">
          <a:xfrm>
            <a:off x="1314450" y="5519738"/>
            <a:ext cx="1276311" cy="380489"/>
          </a:xfrm>
          <a:prstGeom prst="rect">
            <a:avLst/>
          </a:prstGeom>
          <a:noFill/>
          <a:ln w="9525">
            <a:noFill/>
            <a:miter lim="800000"/>
            <a:headEnd/>
            <a:tailEnd/>
          </a:ln>
        </p:spPr>
        <p:txBody>
          <a:bodyPr wrap="none">
            <a:spAutoFit/>
          </a:bodyPr>
          <a:lstStyle/>
          <a:p>
            <a:pPr>
              <a:lnSpc>
                <a:spcPct val="130000"/>
              </a:lnSpc>
            </a:pPr>
            <a:r>
              <a:rPr kumimoji="1" lang="en-US" altLang="zh-CN" sz="1600" dirty="0" smtClean="0">
                <a:latin typeface="Times New Roman" pitchFamily="18" charset="0"/>
                <a:cs typeface="Times New Roman" pitchFamily="18" charset="0"/>
              </a:rPr>
              <a:t>ECO5032LD</a:t>
            </a:r>
            <a:endParaRPr kumimoji="1" lang="en-US" altLang="zh-CN" sz="1600" dirty="0">
              <a:latin typeface="Times New Roman" pitchFamily="18" charset="0"/>
              <a:cs typeface="Times New Roman" pitchFamily="18" charset="0"/>
            </a:endParaRPr>
          </a:p>
        </p:txBody>
      </p:sp>
      <p:pic>
        <p:nvPicPr>
          <p:cNvPr id="21" name="Picture 3" descr="C:\Documents and Settings\Administrator\桌面\6032\路灯GY5032LD_角度1a.png"/>
          <p:cNvPicPr>
            <a:picLocks noChangeAspect="1" noChangeArrowheads="1"/>
          </p:cNvPicPr>
          <p:nvPr/>
        </p:nvPicPr>
        <p:blipFill>
          <a:blip r:embed="rId2" cstate="print"/>
          <a:srcRect/>
          <a:stretch>
            <a:fillRect/>
          </a:stretch>
        </p:blipFill>
        <p:spPr bwMode="auto">
          <a:xfrm>
            <a:off x="441692" y="4779973"/>
            <a:ext cx="1329958" cy="531802"/>
          </a:xfrm>
          <a:prstGeom prst="rect">
            <a:avLst/>
          </a:prstGeom>
          <a:noFill/>
          <a:ln w="9525">
            <a:noFill/>
            <a:miter lim="800000"/>
            <a:headEnd/>
            <a:tailEnd/>
          </a:ln>
        </p:spPr>
      </p:pic>
      <p:pic>
        <p:nvPicPr>
          <p:cNvPr id="22" name="Picture 4" descr="C:\Documents and Settings\Administrator\桌面\6032\路灯GY6032LD_角度1a.png"/>
          <p:cNvPicPr>
            <a:picLocks noChangeAspect="1" noChangeArrowheads="1"/>
          </p:cNvPicPr>
          <p:nvPr/>
        </p:nvPicPr>
        <p:blipFill>
          <a:blip r:embed="rId3" cstate="print"/>
          <a:srcRect/>
          <a:stretch>
            <a:fillRect/>
          </a:stretch>
        </p:blipFill>
        <p:spPr bwMode="auto">
          <a:xfrm>
            <a:off x="320516" y="3050431"/>
            <a:ext cx="1603534" cy="676265"/>
          </a:xfrm>
          <a:prstGeom prst="rect">
            <a:avLst/>
          </a:prstGeom>
          <a:noFill/>
          <a:ln w="9525">
            <a:noFill/>
            <a:miter lim="800000"/>
            <a:headEnd/>
            <a:tailEnd/>
          </a:ln>
        </p:spPr>
      </p:pic>
      <p:pic>
        <p:nvPicPr>
          <p:cNvPr id="23" name="Picture 1" descr="C:\Documents and Settings\Administrator\桌面\6032\路灯GY7032LD_角度1a.png"/>
          <p:cNvPicPr>
            <a:picLocks noChangeAspect="1" noChangeArrowheads="1"/>
          </p:cNvPicPr>
          <p:nvPr/>
        </p:nvPicPr>
        <p:blipFill>
          <a:blip r:embed="rId4" cstate="print"/>
          <a:srcRect/>
          <a:stretch>
            <a:fillRect/>
          </a:stretch>
        </p:blipFill>
        <p:spPr bwMode="auto">
          <a:xfrm>
            <a:off x="219075" y="1452562"/>
            <a:ext cx="1733550" cy="731341"/>
          </a:xfrm>
          <a:prstGeom prst="rect">
            <a:avLst/>
          </a:prstGeom>
          <a:noFill/>
          <a:ln w="9525">
            <a:noFill/>
            <a:miter lim="800000"/>
            <a:headEnd/>
            <a:tailEnd/>
          </a:ln>
        </p:spPr>
      </p:pic>
      <p:pic>
        <p:nvPicPr>
          <p:cNvPr id="24" name="Picture 15" descr="D:\方案\规格书英文\路灯\6032\路灯GY7032LD_角度2a-1.png"/>
          <p:cNvPicPr>
            <a:picLocks noChangeAspect="1" noChangeArrowheads="1"/>
          </p:cNvPicPr>
          <p:nvPr/>
        </p:nvPicPr>
        <p:blipFill>
          <a:blip r:embed="rId5" cstate="print"/>
          <a:srcRect/>
          <a:stretch>
            <a:fillRect/>
          </a:stretch>
        </p:blipFill>
        <p:spPr bwMode="auto">
          <a:xfrm>
            <a:off x="1857375" y="1185863"/>
            <a:ext cx="2195513" cy="1098550"/>
          </a:xfrm>
          <a:prstGeom prst="rect">
            <a:avLst/>
          </a:prstGeom>
          <a:noFill/>
          <a:ln w="9525">
            <a:noFill/>
            <a:miter lim="800000"/>
            <a:headEnd/>
            <a:tailEnd/>
          </a:ln>
        </p:spPr>
      </p:pic>
      <p:pic>
        <p:nvPicPr>
          <p:cNvPr id="25" name="Picture 16" descr="D:\方案\规格书英文\路灯\6032\路灯GY6032LD_角度2a-1.png"/>
          <p:cNvPicPr>
            <a:picLocks noChangeAspect="1" noChangeArrowheads="1"/>
          </p:cNvPicPr>
          <p:nvPr/>
        </p:nvPicPr>
        <p:blipFill>
          <a:blip r:embed="rId6" cstate="print"/>
          <a:srcRect/>
          <a:stretch>
            <a:fillRect/>
          </a:stretch>
        </p:blipFill>
        <p:spPr bwMode="auto">
          <a:xfrm>
            <a:off x="1865313" y="2659063"/>
            <a:ext cx="2135187" cy="1068387"/>
          </a:xfrm>
          <a:prstGeom prst="rect">
            <a:avLst/>
          </a:prstGeom>
          <a:noFill/>
          <a:ln w="9525">
            <a:noFill/>
            <a:miter lim="800000"/>
            <a:headEnd/>
            <a:tailEnd/>
          </a:ln>
        </p:spPr>
      </p:pic>
      <p:pic>
        <p:nvPicPr>
          <p:cNvPr id="26" name="Picture 17" descr="D:\方案\规格书英文\路灯\6032\路灯GY5032LD_角度2a-1.png"/>
          <p:cNvPicPr>
            <a:picLocks noChangeAspect="1" noChangeArrowheads="1"/>
          </p:cNvPicPr>
          <p:nvPr/>
        </p:nvPicPr>
        <p:blipFill>
          <a:blip r:embed="rId7" cstate="print"/>
          <a:srcRect/>
          <a:stretch>
            <a:fillRect/>
          </a:stretch>
        </p:blipFill>
        <p:spPr bwMode="auto">
          <a:xfrm>
            <a:off x="2125663" y="4548188"/>
            <a:ext cx="1436687" cy="7635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bwMode="auto">
          <a:xfrm>
            <a:off x="0" y="0"/>
            <a:ext cx="9144000" cy="748566"/>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a:lstStyle>
          <a:p>
            <a:pPr eaLnBrk="1" hangingPunct="1"/>
            <a:r>
              <a:rPr lang="en-US" altLang="zh-CN" sz="2400" dirty="0">
                <a:latin typeface="黑体" charset="0"/>
                <a:ea typeface="黑体" charset="0"/>
              </a:rPr>
              <a:t>  </a:t>
            </a:r>
            <a:r>
              <a:rPr lang="en-US" altLang="zh-CN" sz="2400" dirty="0">
                <a:latin typeface="Times New Roman" pitchFamily="18" charset="0"/>
                <a:ea typeface="黑体" charset="0"/>
                <a:cs typeface="Times New Roman" pitchFamily="18" charset="0"/>
              </a:rPr>
              <a:t>Structural Chart</a:t>
            </a:r>
            <a:endParaRPr lang="zh-CN" altLang="en-US" sz="2400" dirty="0">
              <a:latin typeface="Times New Roman" pitchFamily="18" charset="0"/>
              <a:ea typeface="黑体" charset="0"/>
              <a:cs typeface="Times New Roman" pitchFamily="18" charset="0"/>
            </a:endParaRPr>
          </a:p>
        </p:txBody>
      </p:sp>
      <p:sp>
        <p:nvSpPr>
          <p:cNvPr id="26" name="文本框 7"/>
          <p:cNvSpPr txBox="1">
            <a:spLocks noChangeArrowheads="1"/>
          </p:cNvSpPr>
          <p:nvPr/>
        </p:nvSpPr>
        <p:spPr bwMode="auto">
          <a:xfrm>
            <a:off x="666750" y="1311291"/>
            <a:ext cx="3438525" cy="2031325"/>
          </a:xfrm>
          <a:prstGeom prst="rect">
            <a:avLst/>
          </a:prstGeom>
          <a:noFill/>
          <a:ln w="9525">
            <a:noFill/>
            <a:miter lim="800000"/>
            <a:headEnd/>
            <a:tailEnd/>
          </a:ln>
        </p:spPr>
        <p:txBody>
          <a:bodyPr wrap="square">
            <a:spAutoFit/>
          </a:bodyPr>
          <a:lstStyle/>
          <a:p>
            <a:r>
              <a:rPr lang="en-US" altLang="zh-CN" sz="1400" dirty="0">
                <a:latin typeface="Times New Roman" pitchFamily="18" charset="0"/>
                <a:cs typeface="Times New Roman" pitchFamily="18" charset="0"/>
              </a:rPr>
              <a:t>This lamp is composed of the</a:t>
            </a:r>
            <a:r>
              <a:rPr lang="zh-CN" altLang="en-US" sz="1400" dirty="0">
                <a:latin typeface="Times New Roman" pitchFamily="18" charset="0"/>
                <a:cs typeface="Times New Roman" pitchFamily="18" charset="0"/>
              </a:rPr>
              <a:t> </a:t>
            </a:r>
            <a:r>
              <a:rPr lang="en-US" altLang="zh-CN" sz="1400" dirty="0">
                <a:latin typeface="Times New Roman" pitchFamily="18" charset="0"/>
                <a:cs typeface="Times New Roman" pitchFamily="18" charset="0"/>
              </a:rPr>
              <a:t>bottom case of electrical box, front cover, small cover, heat-sink, light source module, lens, power,  and upper cover of the electrical box.  The structural chart is as follows: </a:t>
            </a:r>
          </a:p>
          <a:p>
            <a:endParaRPr lang="en-US" altLang="zh-CN" sz="1400" dirty="0">
              <a:latin typeface="Times New Roman" pitchFamily="18" charset="0"/>
              <a:cs typeface="Times New Roman" pitchFamily="18" charset="0"/>
            </a:endParaRPr>
          </a:p>
          <a:p>
            <a:endParaRPr lang="en-US" altLang="zh-CN" sz="1400" dirty="0">
              <a:latin typeface="Times New Roman" pitchFamily="18" charset="0"/>
              <a:cs typeface="Times New Roman" pitchFamily="18" charset="0"/>
            </a:endParaRPr>
          </a:p>
          <a:p>
            <a:endParaRPr lang="en-US" altLang="zh-CN" sz="1400" dirty="0">
              <a:latin typeface="Times New Roman" pitchFamily="18" charset="0"/>
              <a:cs typeface="Times New Roman" pitchFamily="18" charset="0"/>
            </a:endParaRPr>
          </a:p>
          <a:p>
            <a:r>
              <a:rPr lang="zh-CN" altLang="en-US" sz="1400" dirty="0">
                <a:latin typeface="Times New Roman" pitchFamily="18" charset="0"/>
                <a:cs typeface="Times New Roman" pitchFamily="18" charset="0"/>
              </a:rPr>
              <a:t> </a:t>
            </a:r>
            <a:endParaRPr lang="zh-CN" altLang="zh-CN" sz="1400" dirty="0">
              <a:latin typeface="Times New Roman" pitchFamily="18" charset="0"/>
              <a:cs typeface="Times New Roman" pitchFamily="18" charset="0"/>
            </a:endParaRPr>
          </a:p>
        </p:txBody>
      </p:sp>
      <p:sp>
        <p:nvSpPr>
          <p:cNvPr id="27" name="矩形 24"/>
          <p:cNvSpPr>
            <a:spLocks noChangeArrowheads="1"/>
          </p:cNvSpPr>
          <p:nvPr/>
        </p:nvSpPr>
        <p:spPr bwMode="auto">
          <a:xfrm rot="10800000" flipV="1">
            <a:off x="447674" y="1222375"/>
            <a:ext cx="3819525" cy="1469150"/>
          </a:xfrm>
          <a:prstGeom prst="rect">
            <a:avLst/>
          </a:prstGeom>
          <a:noFill/>
          <a:ln w="28575">
            <a:solidFill>
              <a:schemeClr val="accent2"/>
            </a:solidFill>
            <a:miter lim="800000"/>
            <a:headEnd/>
            <a:tailEnd/>
          </a:ln>
        </p:spPr>
        <p:txBody>
          <a:bodyPr anchor="ctr"/>
          <a:lstStyle/>
          <a:p>
            <a:pPr algn="ctr"/>
            <a:endParaRPr lang="zh-CN" altLang="en-US" sz="1800">
              <a:solidFill>
                <a:srgbClr val="FFFFFF"/>
              </a:solidFill>
            </a:endParaRPr>
          </a:p>
        </p:txBody>
      </p:sp>
      <p:graphicFrame>
        <p:nvGraphicFramePr>
          <p:cNvPr id="28" name="表格 27"/>
          <p:cNvGraphicFramePr>
            <a:graphicFrameLocks noGrp="1"/>
          </p:cNvGraphicFramePr>
          <p:nvPr/>
        </p:nvGraphicFramePr>
        <p:xfrm>
          <a:off x="4594225" y="4381500"/>
          <a:ext cx="3775295" cy="1872751"/>
        </p:xfrm>
        <a:graphic>
          <a:graphicData uri="http://schemas.openxmlformats.org/drawingml/2006/table">
            <a:tbl>
              <a:tblPr/>
              <a:tblGrid>
                <a:gridCol w="751438">
                  <a:extLst>
                    <a:ext uri="{9D8B030D-6E8A-4147-A177-3AD203B41FA5}">
                      <a16:colId xmlns:a16="http://schemas.microsoft.com/office/drawing/2014/main" xmlns="" val="20000"/>
                    </a:ext>
                  </a:extLst>
                </a:gridCol>
                <a:gridCol w="1113576">
                  <a:extLst>
                    <a:ext uri="{9D8B030D-6E8A-4147-A177-3AD203B41FA5}">
                      <a16:colId xmlns:a16="http://schemas.microsoft.com/office/drawing/2014/main" xmlns="" val="20001"/>
                    </a:ext>
                  </a:extLst>
                </a:gridCol>
                <a:gridCol w="805758">
                  <a:extLst>
                    <a:ext uri="{9D8B030D-6E8A-4147-A177-3AD203B41FA5}">
                      <a16:colId xmlns:a16="http://schemas.microsoft.com/office/drawing/2014/main" xmlns="" val="20002"/>
                    </a:ext>
                  </a:extLst>
                </a:gridCol>
                <a:gridCol w="1104523">
                  <a:extLst>
                    <a:ext uri="{9D8B030D-6E8A-4147-A177-3AD203B41FA5}">
                      <a16:colId xmlns:a16="http://schemas.microsoft.com/office/drawing/2014/main" xmlns="" val="20003"/>
                    </a:ext>
                  </a:extLst>
                </a:gridCol>
              </a:tblGrid>
              <a:tr h="464176">
                <a:tc>
                  <a:txBody>
                    <a:bodyPr/>
                    <a:lstStyle/>
                    <a:p>
                      <a:pPr indent="304800" algn="ctr">
                        <a:spcAft>
                          <a:spcPts val="0"/>
                        </a:spcAft>
                      </a:pPr>
                      <a:r>
                        <a:rPr lang="en-US" altLang="zh-CN" sz="1100" b="1" kern="50" dirty="0">
                          <a:latin typeface="Times New Roman"/>
                          <a:ea typeface="宋体"/>
                        </a:rPr>
                        <a:t>No.</a:t>
                      </a:r>
                      <a:endParaRPr lang="zh-CN" sz="1100" b="1"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100" b="1" kern="50" dirty="0">
                          <a:latin typeface="Times New Roman"/>
                          <a:ea typeface="宋体"/>
                        </a:rPr>
                        <a:t>Name</a:t>
                      </a:r>
                      <a:endParaRPr lang="zh-CN" sz="1100" b="1"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100" b="1" kern="50" dirty="0">
                          <a:latin typeface="Times New Roman"/>
                          <a:ea typeface="宋体"/>
                        </a:rPr>
                        <a:t>No.</a:t>
                      </a:r>
                      <a:endParaRPr lang="zh-CN" sz="1100" b="1"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100" b="1" kern="50" dirty="0">
                          <a:latin typeface="Times New Roman"/>
                          <a:ea typeface="宋体"/>
                        </a:rPr>
                        <a:t>Name</a:t>
                      </a:r>
                      <a:endParaRPr lang="zh-CN" sz="1100" b="1"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7125">
                <a:tc>
                  <a:txBody>
                    <a:bodyPr/>
                    <a:lstStyle/>
                    <a:p>
                      <a:pPr indent="304800" algn="ctr">
                        <a:spcAft>
                          <a:spcPts val="0"/>
                        </a:spcAft>
                      </a:pPr>
                      <a:r>
                        <a:rPr lang="en-US" sz="1000" kern="50" dirty="0">
                          <a:latin typeface="Times New Roman"/>
                          <a:ea typeface="宋体"/>
                        </a:rPr>
                        <a:t>1</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baseline="0" dirty="0">
                          <a:latin typeface="Times New Roman"/>
                          <a:ea typeface="宋体"/>
                        </a:rPr>
                        <a:t>Bottom Cover of </a:t>
                      </a:r>
                      <a:r>
                        <a:rPr lang="en-US" altLang="zh-CN" sz="1000" kern="50" dirty="0">
                          <a:latin typeface="Times New Roman"/>
                          <a:ea typeface="宋体"/>
                        </a:rPr>
                        <a:t>Electrical Box</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5</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Light Source module</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7125">
                <a:tc>
                  <a:txBody>
                    <a:bodyPr/>
                    <a:lstStyle/>
                    <a:p>
                      <a:pPr indent="304800" algn="ctr">
                        <a:spcAft>
                          <a:spcPts val="0"/>
                        </a:spcAft>
                      </a:pPr>
                      <a:r>
                        <a:rPr lang="en-US" sz="1000" kern="50" dirty="0">
                          <a:latin typeface="Times New Roman"/>
                          <a:ea typeface="宋体"/>
                        </a:rPr>
                        <a:t>2</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Front Cover</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6</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Lens</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7125">
                <a:tc>
                  <a:txBody>
                    <a:bodyPr/>
                    <a:lstStyle/>
                    <a:p>
                      <a:pPr indent="304800" algn="ctr">
                        <a:spcAft>
                          <a:spcPts val="0"/>
                        </a:spcAft>
                      </a:pPr>
                      <a:r>
                        <a:rPr lang="en-US" altLang="zh-CN" sz="1000" kern="50" dirty="0">
                          <a:latin typeface="Times New Roman"/>
                          <a:ea typeface="宋体"/>
                        </a:rPr>
                        <a:t>3</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Small cover</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7</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Power</a:t>
                      </a:r>
                      <a:r>
                        <a:rPr lang="en-US" altLang="zh-CN" sz="1000" kern="50" baseline="0" dirty="0">
                          <a:latin typeface="Times New Roman"/>
                          <a:ea typeface="宋体"/>
                        </a:rPr>
                        <a:t> Supply</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7125">
                <a:tc>
                  <a:txBody>
                    <a:bodyPr/>
                    <a:lstStyle/>
                    <a:p>
                      <a:pPr indent="304800" algn="ctr">
                        <a:spcAft>
                          <a:spcPts val="0"/>
                        </a:spcAft>
                      </a:pPr>
                      <a:r>
                        <a:rPr lang="en-US" altLang="zh-CN" sz="1000" kern="50" dirty="0">
                          <a:latin typeface="Times New Roman"/>
                          <a:ea typeface="宋体"/>
                        </a:rPr>
                        <a:t>4</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Heat Sink</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8</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spcAft>
                          <a:spcPts val="0"/>
                        </a:spcAft>
                      </a:pPr>
                      <a:r>
                        <a:rPr lang="en-US" altLang="zh-CN" sz="1000" kern="50" dirty="0">
                          <a:latin typeface="Times New Roman"/>
                          <a:ea typeface="宋体"/>
                        </a:rPr>
                        <a:t>Upper Cover of  Electrical Box</a:t>
                      </a:r>
                      <a:endParaRPr lang="zh-CN" sz="1000" kern="50" dirty="0">
                        <a:latin typeface="Times New Roman"/>
                        <a:ea typeface="宋体"/>
                      </a:endParaRPr>
                    </a:p>
                  </a:txBody>
                  <a:tcPr marL="63189" marR="63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29" name="图片 5"/>
          <p:cNvPicPr>
            <a:picLocks noChangeAspect="1" noChangeArrowheads="1"/>
          </p:cNvPicPr>
          <p:nvPr/>
        </p:nvPicPr>
        <p:blipFill>
          <a:blip r:embed="rId2" cstate="print"/>
          <a:srcRect/>
          <a:stretch>
            <a:fillRect/>
          </a:stretch>
        </p:blipFill>
        <p:spPr bwMode="auto">
          <a:xfrm>
            <a:off x="4851401" y="1311291"/>
            <a:ext cx="2928938" cy="2652518"/>
          </a:xfrm>
          <a:prstGeom prst="rect">
            <a:avLst/>
          </a:prstGeom>
          <a:noFill/>
          <a:ln w="9525">
            <a:noFill/>
            <a:miter lim="800000"/>
            <a:headEnd/>
            <a:tailEnd/>
          </a:ln>
        </p:spPr>
      </p:pic>
      <p:sp>
        <p:nvSpPr>
          <p:cNvPr id="30" name="文本框 2"/>
          <p:cNvSpPr txBox="1">
            <a:spLocks noChangeArrowheads="1"/>
          </p:cNvSpPr>
          <p:nvPr/>
        </p:nvSpPr>
        <p:spPr bwMode="auto">
          <a:xfrm>
            <a:off x="1695450" y="3228975"/>
            <a:ext cx="1276311" cy="380489"/>
          </a:xfrm>
          <a:prstGeom prst="rect">
            <a:avLst/>
          </a:prstGeom>
          <a:noFill/>
          <a:ln w="9525">
            <a:noFill/>
            <a:miter lim="800000"/>
            <a:headEnd/>
            <a:tailEnd/>
          </a:ln>
        </p:spPr>
        <p:txBody>
          <a:bodyPr wrap="none">
            <a:spAutoFit/>
          </a:bodyPr>
          <a:lstStyle/>
          <a:p>
            <a:pPr>
              <a:lnSpc>
                <a:spcPct val="130000"/>
              </a:lnSpc>
            </a:pPr>
            <a:r>
              <a:rPr kumimoji="1" lang="en-US" altLang="zh-CN" sz="1600" dirty="0" smtClean="0">
                <a:latin typeface="Times New Roman" pitchFamily="18" charset="0"/>
                <a:cs typeface="Times New Roman" pitchFamily="18" charset="0"/>
              </a:rPr>
              <a:t>ECO7032LD</a:t>
            </a:r>
            <a:endParaRPr kumimoji="1" lang="en-US" altLang="zh-CN" sz="1600" dirty="0">
              <a:latin typeface="Times New Roman" pitchFamily="18" charset="0"/>
              <a:cs typeface="Times New Roman" pitchFamily="18" charset="0"/>
            </a:endParaRPr>
          </a:p>
        </p:txBody>
      </p:sp>
      <p:sp>
        <p:nvSpPr>
          <p:cNvPr id="31" name="文本框 2"/>
          <p:cNvSpPr txBox="1">
            <a:spLocks noChangeArrowheads="1"/>
          </p:cNvSpPr>
          <p:nvPr/>
        </p:nvSpPr>
        <p:spPr bwMode="auto">
          <a:xfrm>
            <a:off x="1638300" y="4524375"/>
            <a:ext cx="1276311" cy="380489"/>
          </a:xfrm>
          <a:prstGeom prst="rect">
            <a:avLst/>
          </a:prstGeom>
          <a:noFill/>
          <a:ln w="9525">
            <a:noFill/>
            <a:miter lim="800000"/>
            <a:headEnd/>
            <a:tailEnd/>
          </a:ln>
        </p:spPr>
        <p:txBody>
          <a:bodyPr wrap="none">
            <a:spAutoFit/>
          </a:bodyPr>
          <a:lstStyle/>
          <a:p>
            <a:pPr>
              <a:lnSpc>
                <a:spcPct val="130000"/>
              </a:lnSpc>
            </a:pPr>
            <a:r>
              <a:rPr kumimoji="1" lang="en-US" altLang="zh-CN" sz="1600" dirty="0" smtClean="0">
                <a:latin typeface="Times New Roman" pitchFamily="18" charset="0"/>
                <a:cs typeface="Times New Roman" pitchFamily="18" charset="0"/>
              </a:rPr>
              <a:t>ECO6032LD</a:t>
            </a:r>
            <a:endParaRPr kumimoji="1" lang="en-US" altLang="zh-CN" sz="1600" dirty="0">
              <a:latin typeface="Times New Roman" pitchFamily="18" charset="0"/>
              <a:cs typeface="Times New Roman" pitchFamily="18" charset="0"/>
            </a:endParaRPr>
          </a:p>
        </p:txBody>
      </p:sp>
      <p:sp>
        <p:nvSpPr>
          <p:cNvPr id="32" name="文本框 2"/>
          <p:cNvSpPr txBox="1">
            <a:spLocks noChangeArrowheads="1"/>
          </p:cNvSpPr>
          <p:nvPr/>
        </p:nvSpPr>
        <p:spPr bwMode="auto">
          <a:xfrm>
            <a:off x="1552575" y="5832475"/>
            <a:ext cx="1276311" cy="380489"/>
          </a:xfrm>
          <a:prstGeom prst="rect">
            <a:avLst/>
          </a:prstGeom>
          <a:noFill/>
          <a:ln w="9525">
            <a:noFill/>
            <a:miter lim="800000"/>
            <a:headEnd/>
            <a:tailEnd/>
          </a:ln>
        </p:spPr>
        <p:txBody>
          <a:bodyPr wrap="none">
            <a:spAutoFit/>
          </a:bodyPr>
          <a:lstStyle/>
          <a:p>
            <a:pPr>
              <a:lnSpc>
                <a:spcPct val="130000"/>
              </a:lnSpc>
            </a:pPr>
            <a:r>
              <a:rPr kumimoji="1" lang="en-US" altLang="zh-CN" sz="1600" dirty="0" smtClean="0">
                <a:latin typeface="Times New Roman" pitchFamily="18" charset="0"/>
                <a:cs typeface="Times New Roman" pitchFamily="18" charset="0"/>
              </a:rPr>
              <a:t>ECO5032LD</a:t>
            </a:r>
            <a:endParaRPr kumimoji="1" lang="en-US" altLang="zh-CN" sz="1600" dirty="0">
              <a:latin typeface="Times New Roman" pitchFamily="18" charset="0"/>
              <a:cs typeface="Times New Roman" pitchFamily="18" charset="0"/>
            </a:endParaRPr>
          </a:p>
        </p:txBody>
      </p:sp>
      <p:pic>
        <p:nvPicPr>
          <p:cNvPr id="33" name="Picture 1" descr="C:\Documents and Settings\Administrator\桌面\6032\路灯GY5032LD_角度3a.png"/>
          <p:cNvPicPr>
            <a:picLocks noChangeAspect="1" noChangeArrowheads="1"/>
          </p:cNvPicPr>
          <p:nvPr/>
        </p:nvPicPr>
        <p:blipFill>
          <a:blip r:embed="rId3" cstate="print"/>
          <a:srcRect/>
          <a:stretch>
            <a:fillRect/>
          </a:stretch>
        </p:blipFill>
        <p:spPr bwMode="auto">
          <a:xfrm>
            <a:off x="906462" y="5163263"/>
            <a:ext cx="2138363" cy="415925"/>
          </a:xfrm>
          <a:prstGeom prst="rect">
            <a:avLst/>
          </a:prstGeom>
          <a:noFill/>
          <a:ln w="9525">
            <a:noFill/>
            <a:miter lim="800000"/>
            <a:headEnd/>
            <a:tailEnd/>
          </a:ln>
        </p:spPr>
      </p:pic>
      <p:pic>
        <p:nvPicPr>
          <p:cNvPr id="34" name="Picture 2" descr="C:\Documents and Settings\Administrator\桌面\6032\路灯GY6032LD_角度3a.png"/>
          <p:cNvPicPr>
            <a:picLocks noChangeAspect="1" noChangeArrowheads="1"/>
          </p:cNvPicPr>
          <p:nvPr/>
        </p:nvPicPr>
        <p:blipFill>
          <a:blip r:embed="rId4" cstate="print"/>
          <a:srcRect/>
          <a:stretch>
            <a:fillRect/>
          </a:stretch>
        </p:blipFill>
        <p:spPr bwMode="auto">
          <a:xfrm>
            <a:off x="782637" y="3929775"/>
            <a:ext cx="2586038" cy="441325"/>
          </a:xfrm>
          <a:prstGeom prst="rect">
            <a:avLst/>
          </a:prstGeom>
          <a:noFill/>
          <a:ln w="9525">
            <a:noFill/>
            <a:miter lim="800000"/>
            <a:headEnd/>
            <a:tailEnd/>
          </a:ln>
        </p:spPr>
      </p:pic>
      <p:pic>
        <p:nvPicPr>
          <p:cNvPr id="35" name="Picture 1" descr="C:\Documents and Settings\Administrator\桌面\6032\路灯GY7032LD_角度3a.png"/>
          <p:cNvPicPr>
            <a:picLocks noChangeAspect="1" noChangeArrowheads="1"/>
          </p:cNvPicPr>
          <p:nvPr/>
        </p:nvPicPr>
        <p:blipFill>
          <a:blip r:embed="rId5" cstate="print"/>
          <a:srcRect/>
          <a:stretch>
            <a:fillRect/>
          </a:stretch>
        </p:blipFill>
        <p:spPr bwMode="auto">
          <a:xfrm>
            <a:off x="790575" y="2691525"/>
            <a:ext cx="2890837" cy="441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5"/>
          <p:cNvSpPr txBox="1">
            <a:spLocks/>
          </p:cNvSpPr>
          <p:nvPr/>
        </p:nvSpPr>
        <p:spPr bwMode="auto">
          <a:xfrm>
            <a:off x="0" y="0"/>
            <a:ext cx="9144000" cy="748566"/>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a:lstStyle>
          <a:p>
            <a:pPr eaLnBrk="1" hangingPunct="1"/>
            <a:r>
              <a:rPr lang="en-US" altLang="zh-CN" sz="2400" dirty="0">
                <a:latin typeface="Times New Roman" pitchFamily="18" charset="0"/>
                <a:ea typeface="黑体" charset="0"/>
                <a:cs typeface="Times New Roman" pitchFamily="18" charset="0"/>
              </a:rPr>
              <a:t>  Parameter</a:t>
            </a:r>
            <a:endParaRPr lang="zh-CN" altLang="en-US" sz="2400" dirty="0">
              <a:latin typeface="Times New Roman" pitchFamily="18" charset="0"/>
              <a:ea typeface="黑体" charset="0"/>
              <a:cs typeface="Times New Roman" pitchFamily="18" charset="0"/>
            </a:endParaRPr>
          </a:p>
        </p:txBody>
      </p:sp>
      <p:sp>
        <p:nvSpPr>
          <p:cNvPr id="9" name="文本框 2"/>
          <p:cNvSpPr txBox="1">
            <a:spLocks noChangeArrowheads="1"/>
          </p:cNvSpPr>
          <p:nvPr/>
        </p:nvSpPr>
        <p:spPr bwMode="auto">
          <a:xfrm>
            <a:off x="6562725" y="6322337"/>
            <a:ext cx="1035348" cy="34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cs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30000"/>
              </a:lnSpc>
            </a:pPr>
            <a:r>
              <a:rPr lang="en-US" altLang="zh-CN" sz="1400" dirty="0" smtClean="0"/>
              <a:t>ECO5032LD</a:t>
            </a:r>
            <a:endParaRPr lang="en-US" sz="1400" dirty="0"/>
          </a:p>
        </p:txBody>
      </p:sp>
      <p:sp>
        <p:nvSpPr>
          <p:cNvPr id="10" name="文本框 2"/>
          <p:cNvSpPr txBox="1">
            <a:spLocks noChangeArrowheads="1"/>
          </p:cNvSpPr>
          <p:nvPr/>
        </p:nvSpPr>
        <p:spPr bwMode="auto">
          <a:xfrm>
            <a:off x="6562725" y="4325407"/>
            <a:ext cx="1035348" cy="34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cs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30000"/>
              </a:lnSpc>
            </a:pPr>
            <a:r>
              <a:rPr lang="en-US" altLang="zh-CN" sz="1400" dirty="0" smtClean="0"/>
              <a:t>ECO6032LD</a:t>
            </a:r>
            <a:endParaRPr lang="en-US" sz="1400" dirty="0"/>
          </a:p>
        </p:txBody>
      </p:sp>
      <p:sp>
        <p:nvSpPr>
          <p:cNvPr id="11" name="文本框 2"/>
          <p:cNvSpPr txBox="1">
            <a:spLocks noChangeArrowheads="1"/>
          </p:cNvSpPr>
          <p:nvPr/>
        </p:nvSpPr>
        <p:spPr bwMode="auto">
          <a:xfrm>
            <a:off x="6648450" y="2402860"/>
            <a:ext cx="1035348" cy="34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宋体" charset="0"/>
                <a:cs typeface="宋体" charset="0"/>
              </a:defRPr>
            </a:lvl1pPr>
            <a:lvl2pPr marL="742950" indent="-285750">
              <a:defRPr kumimoji="1" sz="2400">
                <a:solidFill>
                  <a:schemeClr val="tx1"/>
                </a:solidFill>
                <a:latin typeface="Calibri" charset="0"/>
                <a:ea typeface="宋体" charset="0"/>
              </a:defRPr>
            </a:lvl2pPr>
            <a:lvl3pPr marL="1143000" indent="-228600">
              <a:defRPr kumimoji="1" sz="2400">
                <a:solidFill>
                  <a:schemeClr val="tx1"/>
                </a:solidFill>
                <a:latin typeface="Calibri" charset="0"/>
                <a:ea typeface="宋体" charset="0"/>
              </a:defRPr>
            </a:lvl3pPr>
            <a:lvl4pPr marL="1600200" indent="-228600">
              <a:defRPr kumimoji="1" sz="2400">
                <a:solidFill>
                  <a:schemeClr val="tx1"/>
                </a:solidFill>
                <a:latin typeface="Calibri" charset="0"/>
                <a:ea typeface="宋体" charset="0"/>
              </a:defRPr>
            </a:lvl4pPr>
            <a:lvl5pPr marL="2057400" indent="-228600">
              <a:defRPr kumimoji="1" sz="2400">
                <a:solidFill>
                  <a:schemeClr val="tx1"/>
                </a:solidFill>
                <a:latin typeface="Calibri" charset="0"/>
                <a:ea typeface="宋体" charset="0"/>
              </a:defRPr>
            </a:lvl5pPr>
            <a:lvl6pPr marL="2514600" indent="-228600" fontAlgn="base">
              <a:spcBef>
                <a:spcPct val="0"/>
              </a:spcBef>
              <a:spcAft>
                <a:spcPct val="0"/>
              </a:spcAft>
              <a:defRPr kumimoji="1" sz="2400">
                <a:solidFill>
                  <a:schemeClr val="tx1"/>
                </a:solidFill>
                <a:latin typeface="Calibri" charset="0"/>
                <a:ea typeface="宋体" charset="0"/>
              </a:defRPr>
            </a:lvl6pPr>
            <a:lvl7pPr marL="2971800" indent="-228600" fontAlgn="base">
              <a:spcBef>
                <a:spcPct val="0"/>
              </a:spcBef>
              <a:spcAft>
                <a:spcPct val="0"/>
              </a:spcAft>
              <a:defRPr kumimoji="1" sz="2400">
                <a:solidFill>
                  <a:schemeClr val="tx1"/>
                </a:solidFill>
                <a:latin typeface="Calibri" charset="0"/>
                <a:ea typeface="宋体" charset="0"/>
              </a:defRPr>
            </a:lvl7pPr>
            <a:lvl8pPr marL="3429000" indent="-228600" fontAlgn="base">
              <a:spcBef>
                <a:spcPct val="0"/>
              </a:spcBef>
              <a:spcAft>
                <a:spcPct val="0"/>
              </a:spcAft>
              <a:defRPr kumimoji="1" sz="2400">
                <a:solidFill>
                  <a:schemeClr val="tx1"/>
                </a:solidFill>
                <a:latin typeface="Calibri" charset="0"/>
                <a:ea typeface="宋体" charset="0"/>
              </a:defRPr>
            </a:lvl8pPr>
            <a:lvl9pPr marL="3886200" indent="-228600" fontAlgn="base">
              <a:spcBef>
                <a:spcPct val="0"/>
              </a:spcBef>
              <a:spcAft>
                <a:spcPct val="0"/>
              </a:spcAft>
              <a:defRPr kumimoji="1" sz="2400">
                <a:solidFill>
                  <a:schemeClr val="tx1"/>
                </a:solidFill>
                <a:latin typeface="Calibri" charset="0"/>
                <a:ea typeface="宋体" charset="0"/>
              </a:defRPr>
            </a:lvl9pPr>
          </a:lstStyle>
          <a:p>
            <a:pPr>
              <a:lnSpc>
                <a:spcPct val="130000"/>
              </a:lnSpc>
            </a:pPr>
            <a:r>
              <a:rPr lang="en-US" altLang="zh-CN" sz="1400" dirty="0" smtClean="0"/>
              <a:t>ECO7032LD</a:t>
            </a:r>
            <a:endParaRPr lang="en-US" sz="1400" dirty="0"/>
          </a:p>
        </p:txBody>
      </p:sp>
      <p:pic>
        <p:nvPicPr>
          <p:cNvPr id="4" name="Picture 5"/>
          <p:cNvPicPr>
            <a:picLocks noChangeAspect="1" noChangeArrowheads="1"/>
          </p:cNvPicPr>
          <p:nvPr/>
        </p:nvPicPr>
        <p:blipFill>
          <a:blip r:embed="rId2" cstate="print"/>
          <a:srcRect/>
          <a:stretch>
            <a:fillRect/>
          </a:stretch>
        </p:blipFill>
        <p:spPr bwMode="auto">
          <a:xfrm>
            <a:off x="6364292" y="4834938"/>
            <a:ext cx="1370008" cy="1334999"/>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6219826" y="2766645"/>
            <a:ext cx="1664674" cy="1406362"/>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print"/>
          <a:srcRect/>
          <a:stretch>
            <a:fillRect/>
          </a:stretch>
        </p:blipFill>
        <p:spPr bwMode="auto">
          <a:xfrm>
            <a:off x="5953622" y="923925"/>
            <a:ext cx="1971180" cy="146727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734850" y="972616"/>
            <a:ext cx="4499623" cy="534972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bwMode="auto">
          <a:xfrm>
            <a:off x="0" y="0"/>
            <a:ext cx="9144000" cy="748566"/>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a:lstStyle>
          <a:p>
            <a:pPr eaLnBrk="1" hangingPunct="1"/>
            <a:r>
              <a:rPr lang="en-US" altLang="zh-CN" sz="2400" dirty="0">
                <a:latin typeface="黑体" charset="0"/>
                <a:ea typeface="黑体" charset="0"/>
              </a:rPr>
              <a:t>  Light Distribution</a:t>
            </a:r>
            <a:endParaRPr lang="zh-CN" altLang="en-US" sz="2400" dirty="0">
              <a:latin typeface="黑体" charset="0"/>
              <a:ea typeface="黑体" charset="0"/>
            </a:endParaRPr>
          </a:p>
        </p:txBody>
      </p:sp>
      <p:sp>
        <p:nvSpPr>
          <p:cNvPr id="7" name="文本框 7"/>
          <p:cNvSpPr txBox="1"/>
          <p:nvPr/>
        </p:nvSpPr>
        <p:spPr>
          <a:xfrm>
            <a:off x="590550" y="3887801"/>
            <a:ext cx="2771775" cy="307777"/>
          </a:xfrm>
          <a:prstGeom prst="rect">
            <a:avLst/>
          </a:prstGeom>
          <a:noFill/>
        </p:spPr>
        <p:txBody>
          <a:bodyPr wrap="square" rtlCol="0">
            <a:spAutoFit/>
          </a:bodyPr>
          <a:lstStyle/>
          <a:p>
            <a:r>
              <a:rPr lang="en-US" altLang="zh-CN" sz="1400" dirty="0" smtClean="0">
                <a:latin typeface="Times New Roman" pitchFamily="18" charset="0"/>
                <a:cs typeface="Times New Roman" pitchFamily="18" charset="0"/>
              </a:rPr>
              <a:t>ECO6032LD</a:t>
            </a:r>
            <a:r>
              <a:rPr lang="zh-CN" altLang="en-US" sz="1400" dirty="0" smtClean="0">
                <a:latin typeface="Times New Roman" pitchFamily="18" charset="0"/>
                <a:cs typeface="Times New Roman" pitchFamily="18" charset="0"/>
              </a:rPr>
              <a:t> </a:t>
            </a:r>
            <a:r>
              <a:rPr lang="en-US" altLang="zh-CN" sz="1400" dirty="0">
                <a:latin typeface="Times New Roman" pitchFamily="18" charset="0"/>
                <a:cs typeface="Times New Roman" pitchFamily="18" charset="0"/>
              </a:rPr>
              <a:t>Light Distribution</a:t>
            </a:r>
            <a:endParaRPr lang="zh-CN" altLang="zh-CN" sz="1400" dirty="0">
              <a:latin typeface="Times New Roman" pitchFamily="18" charset="0"/>
              <a:cs typeface="Times New Roman" pitchFamily="18" charset="0"/>
            </a:endParaRPr>
          </a:p>
        </p:txBody>
      </p:sp>
      <p:pic>
        <p:nvPicPr>
          <p:cNvPr id="68612" name="Picture 4"/>
          <p:cNvPicPr>
            <a:picLocks noChangeAspect="1" noChangeArrowheads="1"/>
          </p:cNvPicPr>
          <p:nvPr/>
        </p:nvPicPr>
        <p:blipFill>
          <a:blip r:embed="rId2" cstate="print"/>
          <a:srcRect/>
          <a:stretch>
            <a:fillRect/>
          </a:stretch>
        </p:blipFill>
        <p:spPr bwMode="auto">
          <a:xfrm>
            <a:off x="814388" y="1241227"/>
            <a:ext cx="2547937" cy="245447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a:spLocks/>
          </p:cNvSpPr>
          <p:nvPr/>
        </p:nvSpPr>
        <p:spPr bwMode="auto">
          <a:xfrm>
            <a:off x="0" y="0"/>
            <a:ext cx="9144000" cy="748566"/>
          </a:xfrm>
          <a:prstGeom prst="rect">
            <a:avLst/>
          </a:prstGeom>
          <a:solidFill>
            <a:schemeClr val="bg1">
              <a:lumMod val="65000"/>
            </a:schemeClr>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0" fontAlgn="base" hangingPunct="0">
              <a:spcBef>
                <a:spcPct val="0"/>
              </a:spcBef>
              <a:spcAft>
                <a:spcPct val="0"/>
              </a:spcAft>
              <a:defRPr sz="3200" b="1">
                <a:solidFill>
                  <a:schemeClr val="tx1"/>
                </a:solidFill>
                <a:latin typeface="+mj-lt"/>
                <a:ea typeface="+mj-ea"/>
                <a:cs typeface="黑体" charset="0"/>
              </a:defRPr>
            </a:lvl1pPr>
            <a:lvl2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2pPr>
            <a:lvl3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3pPr>
            <a:lvl4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4pPr>
            <a:lvl5pPr algn="l" defTabSz="457200" rtl="0" eaLnBrk="0" fontAlgn="base" hangingPunct="0">
              <a:spcBef>
                <a:spcPct val="0"/>
              </a:spcBef>
              <a:spcAft>
                <a:spcPct val="0"/>
              </a:spcAft>
              <a:defRPr sz="3200" b="1">
                <a:solidFill>
                  <a:schemeClr val="tx1"/>
                </a:solidFill>
                <a:latin typeface="黑体" pitchFamily="2" charset="-122"/>
                <a:ea typeface="黑体" pitchFamily="2" charset="-122"/>
                <a:cs typeface="黑体" charset="0"/>
              </a:defRPr>
            </a:lvl5pPr>
            <a:lvl6pPr marL="457200" algn="l" defTabSz="457200" rtl="0" fontAlgn="base">
              <a:spcBef>
                <a:spcPct val="0"/>
              </a:spcBef>
              <a:spcAft>
                <a:spcPct val="0"/>
              </a:spcAft>
              <a:defRPr sz="3200" b="1">
                <a:solidFill>
                  <a:schemeClr val="tx1"/>
                </a:solidFill>
                <a:latin typeface="黑体" pitchFamily="2" charset="-122"/>
                <a:ea typeface="黑体" pitchFamily="2" charset="-122"/>
              </a:defRPr>
            </a:lvl6pPr>
            <a:lvl7pPr marL="914400" algn="l" defTabSz="457200" rtl="0" fontAlgn="base">
              <a:spcBef>
                <a:spcPct val="0"/>
              </a:spcBef>
              <a:spcAft>
                <a:spcPct val="0"/>
              </a:spcAft>
              <a:defRPr sz="3200" b="1">
                <a:solidFill>
                  <a:schemeClr val="tx1"/>
                </a:solidFill>
                <a:latin typeface="黑体" pitchFamily="2" charset="-122"/>
                <a:ea typeface="黑体" pitchFamily="2" charset="-122"/>
              </a:defRPr>
            </a:lvl7pPr>
            <a:lvl8pPr marL="1371600" algn="l" defTabSz="457200" rtl="0" fontAlgn="base">
              <a:spcBef>
                <a:spcPct val="0"/>
              </a:spcBef>
              <a:spcAft>
                <a:spcPct val="0"/>
              </a:spcAft>
              <a:defRPr sz="3200" b="1">
                <a:solidFill>
                  <a:schemeClr val="tx1"/>
                </a:solidFill>
                <a:latin typeface="黑体" pitchFamily="2" charset="-122"/>
                <a:ea typeface="黑体" pitchFamily="2" charset="-122"/>
              </a:defRPr>
            </a:lvl8pPr>
            <a:lvl9pPr marL="1828800" algn="l" defTabSz="457200" rtl="0" fontAlgn="base">
              <a:spcBef>
                <a:spcPct val="0"/>
              </a:spcBef>
              <a:spcAft>
                <a:spcPct val="0"/>
              </a:spcAft>
              <a:defRPr sz="3200" b="1">
                <a:solidFill>
                  <a:schemeClr val="tx1"/>
                </a:solidFill>
                <a:latin typeface="黑体" pitchFamily="2" charset="-122"/>
                <a:ea typeface="黑体" pitchFamily="2" charset="-122"/>
              </a:defRPr>
            </a:lvl9pPr>
          </a:lstStyle>
          <a:p>
            <a:pPr eaLnBrk="1" hangingPunct="1"/>
            <a:r>
              <a:rPr lang="en-US" altLang="zh-CN" sz="2400" dirty="0">
                <a:latin typeface="黑体" charset="0"/>
                <a:ea typeface="黑体" charset="0"/>
              </a:rPr>
              <a:t>  </a:t>
            </a:r>
            <a:r>
              <a:rPr lang="en-US" altLang="zh-CN" sz="2400" dirty="0">
                <a:latin typeface="Times New Roman" pitchFamily="18" charset="0"/>
                <a:ea typeface="黑体" charset="0"/>
                <a:cs typeface="Times New Roman" pitchFamily="18" charset="0"/>
              </a:rPr>
              <a:t>Installation</a:t>
            </a:r>
            <a:endParaRPr lang="zh-CN" altLang="en-US" sz="2400" dirty="0">
              <a:latin typeface="Times New Roman" pitchFamily="18" charset="0"/>
              <a:ea typeface="黑体" charset="0"/>
              <a:cs typeface="Times New Roman" pitchFamily="18" charset="0"/>
            </a:endParaRPr>
          </a:p>
        </p:txBody>
      </p:sp>
      <p:sp>
        <p:nvSpPr>
          <p:cNvPr id="7" name="文本框 6"/>
          <p:cNvSpPr txBox="1"/>
          <p:nvPr/>
        </p:nvSpPr>
        <p:spPr>
          <a:xfrm>
            <a:off x="621312" y="1096660"/>
            <a:ext cx="4893664" cy="2031325"/>
          </a:xfrm>
          <a:prstGeom prst="rect">
            <a:avLst/>
          </a:prstGeom>
          <a:noFill/>
        </p:spPr>
        <p:txBody>
          <a:bodyPr wrap="square" rtlCol="0">
            <a:spAutoFit/>
          </a:bodyPr>
          <a:lstStyle/>
          <a:p>
            <a:pPr marL="342900" lvl="0" indent="-342900" algn="just"/>
            <a:r>
              <a:rPr lang="en-US" sz="1400" dirty="0">
                <a:latin typeface="Times New Roman" pitchFamily="18" charset="0"/>
                <a:cs typeface="Times New Roman" pitchFamily="18" charset="0"/>
              </a:rPr>
              <a:t>When you install the light, the first step is to fix the lamp on the street lamp pole through the lamp installation bracket. Connect the null wire, the earth wire, the live wire of the cable wire with the power system according to the requirements (there is connection mark). After checking, connect the electricity, then the street lamp can work normally. The specific installation steps are as follows: </a:t>
            </a:r>
          </a:p>
          <a:p>
            <a:pPr marL="342900" lvl="0" indent="-342900"/>
            <a:endParaRPr lang="en-US" altLang="zh-CN" sz="1400" dirty="0"/>
          </a:p>
          <a:p>
            <a:pPr marL="342900" lvl="0" indent="-342900"/>
            <a:endParaRPr lang="en-US" altLang="zh-CN" sz="1400" dirty="0"/>
          </a:p>
        </p:txBody>
      </p:sp>
      <p:sp>
        <p:nvSpPr>
          <p:cNvPr id="8" name="矩形 24"/>
          <p:cNvSpPr>
            <a:spLocks noChangeArrowheads="1"/>
          </p:cNvSpPr>
          <p:nvPr/>
        </p:nvSpPr>
        <p:spPr bwMode="auto">
          <a:xfrm rot="10800000" flipV="1">
            <a:off x="716563" y="1000125"/>
            <a:ext cx="4991012" cy="4921116"/>
          </a:xfrm>
          <a:prstGeom prst="rect">
            <a:avLst/>
          </a:prstGeom>
          <a:noFill/>
          <a:ln w="28575" cmpd="sng">
            <a:solidFill>
              <a:schemeClr val="accent2"/>
            </a:solidFill>
          </a:ln>
        </p:spPr>
        <p:txBody>
          <a:bodyPr anchor="ctr"/>
          <a:lstStyle/>
          <a:p>
            <a:pPr algn="ctr">
              <a:defRPr/>
            </a:pPr>
            <a:endParaRPr lang="zh-CN" altLang="en-US" sz="1800" dirty="0">
              <a:solidFill>
                <a:srgbClr val="FFFFFF"/>
              </a:solidFill>
            </a:endParaRPr>
          </a:p>
        </p:txBody>
      </p:sp>
      <p:sp>
        <p:nvSpPr>
          <p:cNvPr id="12" name="文本框 6"/>
          <p:cNvSpPr txBox="1"/>
          <p:nvPr/>
        </p:nvSpPr>
        <p:spPr>
          <a:xfrm>
            <a:off x="838200" y="2897717"/>
            <a:ext cx="4676776" cy="2462213"/>
          </a:xfrm>
          <a:prstGeom prst="rect">
            <a:avLst/>
          </a:prstGeom>
          <a:noFill/>
        </p:spPr>
        <p:txBody>
          <a:bodyPr wrap="square" rtlCol="0">
            <a:spAutoFit/>
          </a:bodyPr>
          <a:lstStyle/>
          <a:p>
            <a:pPr marL="342900" lvl="0" indent="-342900"/>
            <a:r>
              <a:rPr lang="en-US" altLang="zh-CN" sz="1400" dirty="0"/>
              <a:t>1. </a:t>
            </a:r>
            <a:r>
              <a:rPr lang="en-US" altLang="zh-CN" sz="1400" dirty="0">
                <a:latin typeface="Times New Roman" pitchFamily="18" charset="0"/>
                <a:cs typeface="Times New Roman" pitchFamily="18" charset="0"/>
              </a:rPr>
              <a:t>Open the back cover,  fix the lamp through pressing plate of the pole, and fix the lamp in the pole.  </a:t>
            </a:r>
          </a:p>
          <a:p>
            <a:pPr marL="342900" lvl="0" indent="-342900">
              <a:buFont typeface="+mj-lt"/>
              <a:buAutoNum type="arabicPeriod"/>
            </a:pPr>
            <a:endParaRPr lang="en-US" altLang="zh-CN" sz="1400" dirty="0">
              <a:latin typeface="Times New Roman" pitchFamily="18" charset="0"/>
              <a:cs typeface="Times New Roman" pitchFamily="18" charset="0"/>
            </a:endParaRPr>
          </a:p>
          <a:p>
            <a:pPr marL="342900" lvl="0" indent="-342900"/>
            <a:r>
              <a:rPr lang="en-US" altLang="zh-CN" sz="1400" dirty="0">
                <a:latin typeface="Times New Roman" pitchFamily="18" charset="0"/>
                <a:cs typeface="Times New Roman" pitchFamily="18" charset="0"/>
              </a:rPr>
              <a:t>2. Connect the wires according to the connecting mark: </a:t>
            </a:r>
          </a:p>
          <a:p>
            <a:pPr marL="342900" lvl="0" indent="-342900"/>
            <a:endParaRPr lang="en-US" altLang="zh-CN" sz="1400" dirty="0">
              <a:latin typeface="Times New Roman" pitchFamily="18" charset="0"/>
              <a:cs typeface="Times New Roman" pitchFamily="18" charset="0"/>
            </a:endParaRPr>
          </a:p>
          <a:p>
            <a:pPr marL="342900" lvl="0" indent="-342900">
              <a:buFont typeface="+mj-lt"/>
              <a:buAutoNum type="arabicPeriod"/>
            </a:pPr>
            <a:endParaRPr lang="en-US" altLang="zh-CN" sz="1400" dirty="0">
              <a:latin typeface="Times New Roman" pitchFamily="18" charset="0"/>
              <a:cs typeface="Times New Roman" pitchFamily="18" charset="0"/>
            </a:endParaRPr>
          </a:p>
          <a:p>
            <a:pPr marL="342900" lvl="0" indent="-342900">
              <a:buFont typeface="+mj-lt"/>
              <a:buAutoNum type="arabicPeriod"/>
            </a:pPr>
            <a:endParaRPr lang="en-US" altLang="zh-CN" sz="1400" dirty="0">
              <a:latin typeface="Times New Roman" pitchFamily="18" charset="0"/>
              <a:cs typeface="Times New Roman" pitchFamily="18" charset="0"/>
            </a:endParaRPr>
          </a:p>
          <a:p>
            <a:pPr marL="342900" lvl="0" indent="-342900">
              <a:buFont typeface="+mj-lt"/>
              <a:buAutoNum type="arabicPeriod"/>
            </a:pPr>
            <a:endParaRPr lang="en-US" altLang="zh-CN" sz="1400" dirty="0">
              <a:latin typeface="Times New Roman" pitchFamily="18" charset="0"/>
              <a:cs typeface="Times New Roman" pitchFamily="18" charset="0"/>
            </a:endParaRPr>
          </a:p>
          <a:p>
            <a:pPr marL="342900" lvl="0" indent="-342900">
              <a:buFont typeface="+mj-lt"/>
              <a:buAutoNum type="arabicPeriod"/>
            </a:pPr>
            <a:endParaRPr lang="en-US" altLang="zh-CN" sz="1400" dirty="0">
              <a:latin typeface="Times New Roman" pitchFamily="18" charset="0"/>
              <a:cs typeface="Times New Roman" pitchFamily="18" charset="0"/>
            </a:endParaRPr>
          </a:p>
          <a:p>
            <a:pPr marL="342900" indent="-342900"/>
            <a:r>
              <a:rPr lang="en-US" altLang="zh-CN" sz="1400" dirty="0">
                <a:latin typeface="Times New Roman" pitchFamily="18" charset="0"/>
                <a:cs typeface="Times New Roman" pitchFamily="18" charset="0"/>
              </a:rPr>
              <a:t>3. Close the back cover, fix it with the clip. Please note not to press the cable.</a:t>
            </a:r>
            <a:endParaRPr lang="zh-CN" altLang="en-US" sz="1400" dirty="0">
              <a:latin typeface="Times New Roman" pitchFamily="18" charset="0"/>
              <a:cs typeface="Times New Roman" pitchFamily="18" charset="0"/>
            </a:endParaRPr>
          </a:p>
        </p:txBody>
      </p:sp>
      <p:sp>
        <p:nvSpPr>
          <p:cNvPr id="19" name="文本框 6"/>
          <p:cNvSpPr txBox="1"/>
          <p:nvPr/>
        </p:nvSpPr>
        <p:spPr>
          <a:xfrm>
            <a:off x="1243054" y="4041414"/>
            <a:ext cx="3657600" cy="861774"/>
          </a:xfrm>
          <a:prstGeom prst="rect">
            <a:avLst/>
          </a:prstGeom>
          <a:noFill/>
        </p:spPr>
        <p:txBody>
          <a:bodyPr wrap="square" rtlCol="0">
            <a:spAutoFit/>
          </a:bodyPr>
          <a:lstStyle/>
          <a:p>
            <a:pPr marL="342900" lvl="0" indent="-342900"/>
            <a:r>
              <a:rPr lang="en-US" altLang="zh-CN" sz="1200" dirty="0">
                <a:latin typeface="Times New Roman" pitchFamily="18" charset="0"/>
                <a:cs typeface="Times New Roman" pitchFamily="18" charset="0"/>
              </a:rPr>
              <a:t>Connecting Mark</a:t>
            </a:r>
            <a:r>
              <a:rPr lang="zh-CN" altLang="en-US" sz="1200" dirty="0">
                <a:latin typeface="Times New Roman" pitchFamily="18" charset="0"/>
                <a:cs typeface="Times New Roman" pitchFamily="18" charset="0"/>
              </a:rPr>
              <a:t>：</a:t>
            </a:r>
            <a:r>
              <a:rPr lang="en-US" sz="1200" dirty="0">
                <a:latin typeface="Times New Roman" pitchFamily="18" charset="0"/>
                <a:cs typeface="Times New Roman" pitchFamily="18" charset="0"/>
              </a:rPr>
              <a:t>	N                       L</a:t>
            </a:r>
          </a:p>
          <a:p>
            <a:pPr marL="342900" lvl="0" indent="-342900"/>
            <a:endParaRPr lang="en-US" sz="1200" dirty="0">
              <a:latin typeface="Times New Roman" pitchFamily="18" charset="0"/>
              <a:cs typeface="Times New Roman" pitchFamily="18" charset="0"/>
            </a:endParaRPr>
          </a:p>
          <a:p>
            <a:pPr marL="342900" lvl="0" indent="-342900"/>
            <a:r>
              <a:rPr lang="en-US" sz="1200" dirty="0">
                <a:latin typeface="Times New Roman" pitchFamily="18" charset="0"/>
                <a:cs typeface="Times New Roman" pitchFamily="18" charset="0"/>
              </a:rPr>
              <a:t>N</a:t>
            </a:r>
            <a:r>
              <a:rPr lang="zh-CN" altLang="en-US" sz="1200" dirty="0">
                <a:latin typeface="Times New Roman" pitchFamily="18" charset="0"/>
                <a:cs typeface="Times New Roman" pitchFamily="18" charset="0"/>
              </a:rPr>
              <a:t>：</a:t>
            </a:r>
            <a:r>
              <a:rPr lang="en-US" altLang="zh-CN" sz="1200" dirty="0">
                <a:latin typeface="Times New Roman" pitchFamily="18" charset="0"/>
                <a:cs typeface="Times New Roman" pitchFamily="18" charset="0"/>
              </a:rPr>
              <a:t>Null Wire </a:t>
            </a:r>
            <a:r>
              <a:rPr lang="zh-CN" altLang="en-US" sz="1200" dirty="0">
                <a:latin typeface="Times New Roman" pitchFamily="18" charset="0"/>
                <a:cs typeface="Times New Roman" pitchFamily="18" charset="0"/>
              </a:rPr>
              <a:t>        ：</a:t>
            </a:r>
            <a:r>
              <a:rPr lang="en-US" altLang="zh-CN" sz="1200" dirty="0">
                <a:latin typeface="Times New Roman" pitchFamily="18" charset="0"/>
                <a:cs typeface="Times New Roman" pitchFamily="18" charset="0"/>
              </a:rPr>
              <a:t>Ground Wire</a:t>
            </a:r>
            <a:r>
              <a:rPr lang="zh-CN" altLang="en-US" sz="1200" dirty="0">
                <a:latin typeface="Times New Roman" pitchFamily="18" charset="0"/>
                <a:cs typeface="Times New Roman" pitchFamily="18" charset="0"/>
              </a:rPr>
              <a:t>   </a:t>
            </a:r>
            <a:r>
              <a:rPr lang="en-US" sz="1200" dirty="0">
                <a:latin typeface="Times New Roman" pitchFamily="18" charset="0"/>
                <a:cs typeface="Times New Roman" pitchFamily="18" charset="0"/>
              </a:rPr>
              <a:t>L</a:t>
            </a:r>
            <a:r>
              <a:rPr lang="zh-CN" altLang="en-US" sz="1200" dirty="0">
                <a:latin typeface="Times New Roman" pitchFamily="18" charset="0"/>
                <a:cs typeface="Times New Roman" pitchFamily="18" charset="0"/>
              </a:rPr>
              <a:t>：</a:t>
            </a:r>
            <a:r>
              <a:rPr lang="en-US" altLang="zh-CN" sz="1200" dirty="0">
                <a:latin typeface="Times New Roman" pitchFamily="18" charset="0"/>
                <a:cs typeface="Times New Roman" pitchFamily="18" charset="0"/>
              </a:rPr>
              <a:t>Fire Wire</a:t>
            </a:r>
          </a:p>
          <a:p>
            <a:pPr marL="342900" lvl="0" indent="-342900">
              <a:buFont typeface="+mj-lt"/>
              <a:buAutoNum type="arabicPeriod"/>
            </a:pPr>
            <a:endParaRPr lang="zh-CN" altLang="en-US" sz="1400" dirty="0"/>
          </a:p>
        </p:txBody>
      </p:sp>
      <p:pic>
        <p:nvPicPr>
          <p:cNvPr id="70658" name="Picture 2"/>
          <p:cNvPicPr>
            <a:picLocks noChangeAspect="1" noChangeArrowheads="1"/>
          </p:cNvPicPr>
          <p:nvPr/>
        </p:nvPicPr>
        <p:blipFill>
          <a:blip r:embed="rId2" cstate="print"/>
          <a:srcRect/>
          <a:stretch>
            <a:fillRect/>
          </a:stretch>
        </p:blipFill>
        <p:spPr bwMode="auto">
          <a:xfrm>
            <a:off x="3463642" y="4051939"/>
            <a:ext cx="276225" cy="238125"/>
          </a:xfrm>
          <a:prstGeom prst="rect">
            <a:avLst/>
          </a:prstGeom>
          <a:noFill/>
          <a:ln w="9525">
            <a:noFill/>
            <a:miter lim="800000"/>
            <a:headEnd/>
            <a:tailEnd/>
          </a:ln>
          <a:effectLst/>
        </p:spPr>
      </p:pic>
      <p:pic>
        <p:nvPicPr>
          <p:cNvPr id="20" name="Picture 2"/>
          <p:cNvPicPr>
            <a:picLocks noChangeAspect="1" noChangeArrowheads="1"/>
          </p:cNvPicPr>
          <p:nvPr/>
        </p:nvPicPr>
        <p:blipFill>
          <a:blip r:embed="rId2" cstate="print"/>
          <a:srcRect/>
          <a:stretch>
            <a:fillRect/>
          </a:stretch>
        </p:blipFill>
        <p:spPr bwMode="auto">
          <a:xfrm>
            <a:off x="2181313" y="4451989"/>
            <a:ext cx="276225" cy="238125"/>
          </a:xfrm>
          <a:prstGeom prst="rect">
            <a:avLst/>
          </a:prstGeom>
          <a:noFill/>
          <a:ln w="9525">
            <a:noFill/>
            <a:miter lim="800000"/>
            <a:headEnd/>
            <a:tailEnd/>
          </a:ln>
          <a:effectLst/>
        </p:spPr>
      </p:pic>
      <p:pic>
        <p:nvPicPr>
          <p:cNvPr id="70659" name="Picture 3"/>
          <p:cNvPicPr>
            <a:picLocks noChangeAspect="1" noChangeArrowheads="1"/>
          </p:cNvPicPr>
          <p:nvPr/>
        </p:nvPicPr>
        <p:blipFill>
          <a:blip r:embed="rId3" cstate="print"/>
          <a:srcRect/>
          <a:stretch>
            <a:fillRect/>
          </a:stretch>
        </p:blipFill>
        <p:spPr bwMode="auto">
          <a:xfrm rot="5400000">
            <a:off x="6878070" y="2463481"/>
            <a:ext cx="1027397" cy="2415888"/>
          </a:xfrm>
          <a:prstGeom prst="rect">
            <a:avLst/>
          </a:prstGeom>
          <a:noFill/>
          <a:ln w="9525">
            <a:solidFill>
              <a:schemeClr val="tx1">
                <a:lumMod val="50000"/>
                <a:lumOff val="50000"/>
              </a:schemeClr>
            </a:solidFill>
            <a:miter lim="800000"/>
            <a:headEnd/>
            <a:tailEnd/>
          </a:ln>
          <a:effectLst/>
        </p:spPr>
      </p:pic>
      <p:pic>
        <p:nvPicPr>
          <p:cNvPr id="70660" name="Picture 4"/>
          <p:cNvPicPr>
            <a:picLocks noChangeAspect="1" noChangeArrowheads="1"/>
          </p:cNvPicPr>
          <p:nvPr/>
        </p:nvPicPr>
        <p:blipFill>
          <a:blip r:embed="rId4" cstate="print"/>
          <a:srcRect/>
          <a:stretch>
            <a:fillRect/>
          </a:stretch>
        </p:blipFill>
        <p:spPr bwMode="auto">
          <a:xfrm rot="5400000">
            <a:off x="6927138" y="4116867"/>
            <a:ext cx="940754" cy="2408329"/>
          </a:xfrm>
          <a:prstGeom prst="rect">
            <a:avLst/>
          </a:prstGeom>
          <a:noFill/>
          <a:ln w="9525">
            <a:solidFill>
              <a:schemeClr val="tx1">
                <a:lumMod val="50000"/>
                <a:lumOff val="50000"/>
              </a:schemeClr>
            </a:solidFill>
            <a:miter lim="800000"/>
            <a:headEnd/>
            <a:tailEnd/>
          </a:ln>
          <a:effectLst/>
        </p:spPr>
      </p:pic>
      <p:pic>
        <p:nvPicPr>
          <p:cNvPr id="70661" name="Picture 5"/>
          <p:cNvPicPr>
            <a:picLocks noChangeAspect="1" noChangeArrowheads="1"/>
          </p:cNvPicPr>
          <p:nvPr/>
        </p:nvPicPr>
        <p:blipFill>
          <a:blip r:embed="rId5" cstate="print"/>
          <a:srcRect/>
          <a:stretch>
            <a:fillRect/>
          </a:stretch>
        </p:blipFill>
        <p:spPr bwMode="auto">
          <a:xfrm rot="5400000">
            <a:off x="6834830" y="837869"/>
            <a:ext cx="1081235" cy="2396838"/>
          </a:xfrm>
          <a:prstGeom prst="rect">
            <a:avLst/>
          </a:prstGeom>
          <a:noFill/>
          <a:ln w="9525">
            <a:solidFill>
              <a:schemeClr val="tx1">
                <a:lumMod val="50000"/>
                <a:lumOff val="50000"/>
              </a:schemeClr>
            </a:solidFill>
            <a:miter lim="800000"/>
            <a:headEnd/>
            <a:tailEnd/>
          </a:ln>
          <a:effectLst/>
        </p:spPr>
      </p:pic>
      <p:sp>
        <p:nvSpPr>
          <p:cNvPr id="13" name="文本框 12"/>
          <p:cNvSpPr txBox="1"/>
          <p:nvPr/>
        </p:nvSpPr>
        <p:spPr>
          <a:xfrm>
            <a:off x="6190621" y="944260"/>
            <a:ext cx="367408" cy="523220"/>
          </a:xfrm>
          <a:prstGeom prst="rect">
            <a:avLst/>
          </a:prstGeom>
          <a:noFill/>
        </p:spPr>
        <p:txBody>
          <a:bodyPr wrap="none" rtlCol="0">
            <a:spAutoFit/>
          </a:bodyPr>
          <a:lstStyle/>
          <a:p>
            <a:r>
              <a:rPr kumimoji="1" lang="en-US" altLang="zh-CN" sz="2800" b="1" dirty="0">
                <a:solidFill>
                  <a:schemeClr val="accent2"/>
                </a:solidFill>
              </a:rPr>
              <a:t>1</a:t>
            </a:r>
            <a:endParaRPr kumimoji="1" lang="zh-CN" altLang="en-US" sz="2800" b="1" dirty="0">
              <a:solidFill>
                <a:schemeClr val="accent2"/>
              </a:solidFill>
            </a:endParaRPr>
          </a:p>
        </p:txBody>
      </p:sp>
      <p:sp>
        <p:nvSpPr>
          <p:cNvPr id="15" name="文本框 12"/>
          <p:cNvSpPr txBox="1"/>
          <p:nvPr/>
        </p:nvSpPr>
        <p:spPr>
          <a:xfrm>
            <a:off x="8205697" y="2600840"/>
            <a:ext cx="367408" cy="523220"/>
          </a:xfrm>
          <a:prstGeom prst="rect">
            <a:avLst/>
          </a:prstGeom>
          <a:noFill/>
        </p:spPr>
        <p:txBody>
          <a:bodyPr wrap="none" rtlCol="0">
            <a:spAutoFit/>
          </a:bodyPr>
          <a:lstStyle/>
          <a:p>
            <a:r>
              <a:rPr kumimoji="1" lang="en-US" altLang="zh-CN" sz="2800" b="1" dirty="0">
                <a:solidFill>
                  <a:schemeClr val="accent2"/>
                </a:solidFill>
              </a:rPr>
              <a:t>2</a:t>
            </a:r>
            <a:endParaRPr kumimoji="1" lang="zh-CN" altLang="en-US" sz="2800" b="1" dirty="0">
              <a:solidFill>
                <a:schemeClr val="accent2"/>
              </a:solidFill>
            </a:endParaRPr>
          </a:p>
        </p:txBody>
      </p:sp>
      <p:sp>
        <p:nvSpPr>
          <p:cNvPr id="16" name="文本框 12"/>
          <p:cNvSpPr txBox="1"/>
          <p:nvPr/>
        </p:nvSpPr>
        <p:spPr>
          <a:xfrm>
            <a:off x="6183825" y="4231529"/>
            <a:ext cx="367408" cy="523220"/>
          </a:xfrm>
          <a:prstGeom prst="rect">
            <a:avLst/>
          </a:prstGeom>
          <a:noFill/>
        </p:spPr>
        <p:txBody>
          <a:bodyPr wrap="none" rtlCol="0">
            <a:spAutoFit/>
          </a:bodyPr>
          <a:lstStyle/>
          <a:p>
            <a:r>
              <a:rPr kumimoji="1" lang="en-US" altLang="zh-CN" sz="2800" b="1" dirty="0">
                <a:solidFill>
                  <a:schemeClr val="accent2"/>
                </a:solidFill>
              </a:rPr>
              <a:t>3</a:t>
            </a:r>
            <a:endParaRPr kumimoji="1" lang="zh-CN" altLang="en-US" sz="2800" b="1" dirty="0">
              <a:solidFill>
                <a:schemeClr val="accent2"/>
              </a:solidFill>
            </a:endParaRPr>
          </a:p>
        </p:txBody>
      </p:sp>
    </p:spTree>
  </p:cSld>
  <p:clrMapOvr>
    <a:masterClrMapping/>
  </p:clrMapOvr>
</p:sld>
</file>

<file path=ppt/theme/theme1.xml><?xml version="1.0" encoding="utf-8"?>
<a:theme xmlns:a="http://schemas.openxmlformats.org/drawingml/2006/main" name="自定义设计">
  <a:themeElements>
    <a:clrScheme name="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fontScheme name="自定义设计">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自定义设计">
  <a:themeElements>
    <a:clrScheme name="1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fontScheme name="1_自定义设计">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自定义设计">
  <a:themeElements>
    <a:clrScheme name="2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fontScheme name="2_自定义设计">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自定义设计">
  <a:themeElements>
    <a:clrScheme name="3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fontScheme name="3_自定义设计">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自定义设计">
  <a:themeElements>
    <a:clrScheme name="4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fontScheme name="4_自定义设计">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自定义设计 1">
        <a:dk1>
          <a:srgbClr val="000000"/>
        </a:dk1>
        <a:lt1>
          <a:srgbClr val="FFFFFF"/>
        </a:lt1>
        <a:dk2>
          <a:srgbClr val="323232"/>
        </a:dk2>
        <a:lt2>
          <a:srgbClr val="DEDEDE"/>
        </a:lt2>
        <a:accent1>
          <a:srgbClr val="236E23"/>
        </a:accent1>
        <a:accent2>
          <a:srgbClr val="58BE2D"/>
        </a:accent2>
        <a:accent3>
          <a:srgbClr val="FFFFFF"/>
        </a:accent3>
        <a:accent4>
          <a:srgbClr val="000000"/>
        </a:accent4>
        <a:accent5>
          <a:srgbClr val="ACBAAC"/>
        </a:accent5>
        <a:accent6>
          <a:srgbClr val="4FAC28"/>
        </a:accent6>
        <a:hlink>
          <a:srgbClr val="58BE2D"/>
        </a:hlink>
        <a:folHlink>
          <a:srgbClr val="236E2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2557</TotalTime>
  <Pages>0</Pages>
  <Words>411</Words>
  <Characters>0</Characters>
  <Application>Microsoft Office PowerPoint</Application>
  <DocSecurity>0</DocSecurity>
  <PresentationFormat>全屏显示(4:3)</PresentationFormat>
  <Lines>0</Lines>
  <Paragraphs>84</Paragraphs>
  <Slides>7</Slides>
  <Notes>0</Notes>
  <HiddenSlides>0</HiddenSlides>
  <MMClips>0</MMClips>
  <ScaleCrop>false</ScaleCrop>
  <HeadingPairs>
    <vt:vector size="4" baseType="variant">
      <vt:variant>
        <vt:lpstr>主题</vt:lpstr>
      </vt:variant>
      <vt:variant>
        <vt:i4>5</vt:i4>
      </vt:variant>
      <vt:variant>
        <vt:lpstr>幻灯片标题</vt:lpstr>
      </vt:variant>
      <vt:variant>
        <vt:i4>7</vt:i4>
      </vt:variant>
    </vt:vector>
  </HeadingPairs>
  <TitlesOfParts>
    <vt:vector size="12" baseType="lpstr">
      <vt:lpstr>自定义设计</vt:lpstr>
      <vt:lpstr>1_自定义设计</vt:lpstr>
      <vt:lpstr>2_自定义设计</vt:lpstr>
      <vt:lpstr>3_自定义设计</vt:lpstr>
      <vt:lpstr>4_自定义设计</vt:lpstr>
      <vt:lpstr>幻灯片 1</vt:lpstr>
      <vt:lpstr>  Application</vt:lpstr>
      <vt:lpstr>幻灯片 3</vt:lpstr>
      <vt:lpstr>幻灯片 4</vt:lpstr>
      <vt:lpstr>幻灯片 5</vt:lpstr>
      <vt:lpstr>幻灯片 6</vt:lpstr>
      <vt:lpstr>幻灯片 7</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Hongen Wu</dc:creator>
  <cp:keywords/>
  <dc:description/>
  <cp:lastModifiedBy>Administrator</cp:lastModifiedBy>
  <cp:revision>238</cp:revision>
  <cp:lastPrinted>1899-12-30T00:00:00Z</cp:lastPrinted>
  <dcterms:created xsi:type="dcterms:W3CDTF">2011-11-12T02:24:30Z</dcterms:created>
  <dcterms:modified xsi:type="dcterms:W3CDTF">2021-01-21T02:05:25Z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2052-8.1.0.3163</vt:lpwstr>
  </property>
</Properties>
</file>